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1.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_rels/notesSlide29.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87.png" ContentType="image/png"/>
  <Override PartName="/ppt/media/image186.png" ContentType="image/png"/>
  <Override PartName="/ppt/media/image185.png" ContentType="image/png"/>
  <Override PartName="/ppt/media/image184.png" ContentType="image/png"/>
  <Override PartName="/ppt/media/image183.png" ContentType="image/png"/>
  <Override PartName="/ppt/media/image182.png" ContentType="image/png"/>
  <Override PartName="/ppt/media/image181.png" ContentType="image/png"/>
  <Override PartName="/ppt/media/image180.png" ContentType="image/png"/>
  <Override PartName="/ppt/media/image177.png" ContentType="image/png"/>
  <Override PartName="/ppt/media/image176.png" ContentType="image/png"/>
  <Override PartName="/ppt/media/image175.png" ContentType="image/png"/>
  <Override PartName="/ppt/media/image174.png" ContentType="image/png"/>
  <Override PartName="/ppt/media/image173.png" ContentType="image/png"/>
  <Override PartName="/ppt/media/image172.png" ContentType="image/png"/>
  <Override PartName="/ppt/media/image171.png" ContentType="image/png"/>
  <Override PartName="/ppt/media/image170.png" ContentType="image/png"/>
  <Override PartName="/ppt/media/image167.png" ContentType="image/png"/>
  <Override PartName="/ppt/media/image74.png" ContentType="image/png"/>
  <Override PartName="/ppt/media/image73.png" ContentType="image/png"/>
  <Override PartName="/ppt/media/image72.png" ContentType="image/png"/>
  <Override PartName="/ppt/media/image169.png" ContentType="image/png"/>
  <Override PartName="/ppt/media/image71.png" ContentType="image/png"/>
  <Override PartName="/ppt/media/image168.png" ContentType="image/png"/>
  <Override PartName="/ppt/media/image70.png" ContentType="image/png"/>
  <Override PartName="/ppt/media/image54.png" ContentType="image/png"/>
  <Override PartName="/ppt/media/image163.png" ContentType="image/png"/>
  <Override PartName="/ppt/media/image78.png" ContentType="image/png"/>
  <Override PartName="/ppt/media/image53.png" ContentType="image/png"/>
  <Override PartName="/ppt/media/image162.png" ContentType="image/png"/>
  <Override PartName="/ppt/media/image77.png" ContentType="image/png"/>
  <Override PartName="/ppt/media/image52.png" ContentType="image/png"/>
  <Override PartName="/ppt/media/image161.png" ContentType="image/png"/>
  <Override PartName="/ppt/media/image76.png" ContentType="image/png"/>
  <Override PartName="/ppt/media/image160.png" ContentType="image/png"/>
  <Override PartName="/ppt/media/image75.png" ContentType="image/png"/>
  <Override PartName="/ppt/media/image44.png" ContentType="image/png"/>
  <Override PartName="/ppt/media/image153.png" ContentType="image/png"/>
  <Override PartName="/ppt/media/image43.png" ContentType="image/png"/>
  <Override PartName="/ppt/media/image152.png" ContentType="image/png"/>
  <Override PartName="/ppt/media/image42.png" ContentType="image/png"/>
  <Override PartName="/ppt/media/image151.png" ContentType="image/png"/>
  <Override PartName="/ppt/media/image150.png" ContentType="image/png"/>
  <Override PartName="/ppt/media/image39.png" ContentType="image/png"/>
  <Override PartName="/ppt/media/image50.png" ContentType="image/png"/>
  <Override PartName="/ppt/media/image148.png" ContentType="image/png"/>
  <Override PartName="/ppt/media/image14.png" ContentType="image/png"/>
  <Override PartName="/ppt/media/image123.png" ContentType="image/png"/>
  <Override PartName="/ppt/media/image38.png" ContentType="image/png"/>
  <Override PartName="/ppt/media/image147.png" ContentType="image/png"/>
  <Override PartName="/ppt/media/image13.png" ContentType="image/png"/>
  <Override PartName="/ppt/media/image122.png" ContentType="image/png"/>
  <Override PartName="/ppt/media/image37.png" ContentType="image/png"/>
  <Override PartName="/ppt/media/image146.png" ContentType="image/png"/>
  <Override PartName="/ppt/media/image12.png" ContentType="image/png"/>
  <Override PartName="/ppt/media/image121.png" ContentType="image/png"/>
  <Override PartName="/ppt/media/image16.png" ContentType="image/png"/>
  <Override PartName="/ppt/media/image125.png" ContentType="image/png"/>
  <Override PartName="/ppt/media/image15.png" ContentType="image/png"/>
  <Override PartName="/ppt/media/image124.png" ContentType="image/png"/>
  <Override PartName="/ppt/media/image17.png" ContentType="image/png"/>
  <Override PartName="/ppt/media/image126.png" ContentType="image/png"/>
  <Override PartName="/ppt/media/image18.png" ContentType="image/png"/>
  <Override PartName="/ppt/media/image127.png" ContentType="image/png"/>
  <Override PartName="/ppt/media/image19.png" ContentType="image/png"/>
  <Override PartName="/ppt/media/image45.png" ContentType="image/png"/>
  <Override PartName="/ppt/media/image154.png" ContentType="image/png"/>
  <Override PartName="/ppt/media/image46.png" ContentType="image/png"/>
  <Override PartName="/ppt/media/image155.png" ContentType="image/png"/>
  <Override PartName="/ppt/media/image130.png" ContentType="image/png"/>
  <Override PartName="/ppt/media/image47.png" ContentType="image/png"/>
  <Override PartName="/ppt/media/image156.png" ContentType="image/png"/>
  <Override PartName="/ppt/media/image22.png" ContentType="image/png"/>
  <Override PartName="/ppt/media/image131.png" ContentType="image/png"/>
  <Override PartName="/ppt/media/image48.png" ContentType="image/png"/>
  <Override PartName="/ppt/media/image157.png" ContentType="image/png"/>
  <Override PartName="/ppt/media/image23.png" ContentType="image/png"/>
  <Override PartName="/ppt/media/image132.png" ContentType="image/png"/>
  <Override PartName="/ppt/media/image49.png" ContentType="image/png"/>
  <Override PartName="/ppt/media/image24.png" ContentType="image/png"/>
  <Override PartName="/ppt/media/image133.png" ContentType="image/png"/>
  <Override PartName="/ppt/media/image25.png" ContentType="image/png"/>
  <Override PartName="/ppt/media/image134.png" ContentType="image/png"/>
  <Override PartName="/ppt/media/image26.png" ContentType="image/png"/>
  <Override PartName="/ppt/media/image135.png" ContentType="image/png"/>
  <Override PartName="/ppt/media/image27.png" ContentType="image/png"/>
  <Override PartName="/ppt/media/image136.png" ContentType="image/png"/>
  <Override PartName="/ppt/media/image28.png" ContentType="image/png"/>
  <Override PartName="/ppt/media/image137.png" ContentType="image/png"/>
  <Override PartName="/ppt/media/image29.png" ContentType="image/png"/>
  <Override PartName="/ppt/media/image40.png" ContentType="image/png"/>
  <Override PartName="/ppt/media/image138.png" ContentType="image/png"/>
  <Override PartName="/ppt/media/image55.png" ContentType="image/png"/>
  <Override PartName="/ppt/media/image164.png" ContentType="image/png"/>
  <Override PartName="/ppt/media/image128.png" ContentType="image/png"/>
  <Override PartName="/ppt/media/image30.png" ContentType="image/png"/>
  <Override PartName="/ppt/media/image56.png" ContentType="image/png"/>
  <Override PartName="/ppt/media/image165.png" ContentType="image/png"/>
  <Override PartName="/ppt/media/image140.png" ContentType="image/png"/>
  <Override PartName="/ppt/media/image57.png" ContentType="image/png"/>
  <Override PartName="/ppt/media/image166.png" ContentType="image/png"/>
  <Override PartName="/ppt/media/image32.png" ContentType="image/png"/>
  <Override PartName="/ppt/media/image141.png" ContentType="image/png"/>
  <Override PartName="/ppt/media/image58.png" ContentType="image/png"/>
  <Override PartName="/ppt/media/image33.png" ContentType="image/png"/>
  <Override PartName="/ppt/media/image142.png" ContentType="image/png"/>
  <Override PartName="/ppt/media/image59.png" ContentType="image/png"/>
  <Override PartName="/ppt/media/image34.png" ContentType="image/png"/>
  <Override PartName="/ppt/media/image143.png" ContentType="image/png"/>
  <Override PartName="/ppt/media/image35.png" ContentType="image/png"/>
  <Override PartName="/ppt/media/image144.png" ContentType="image/png"/>
  <Override PartName="/ppt/media/image120.png" ContentType="image/png"/>
  <Override PartName="/ppt/media/image36.png" ContentType="image/png"/>
  <Override PartName="/ppt/media/image145.png" ContentType="image/png"/>
  <Override PartName="/ppt/media/image9.png" ContentType="image/png"/>
  <Override PartName="/ppt/media/image10.png" ContentType="image/png"/>
  <Override PartName="/ppt/media/image108.png" ContentType="image/png"/>
  <Override PartName="/ppt/media/image8.png" ContentType="image/png"/>
  <Override PartName="/ppt/media/image89.png" ContentType="image/png"/>
  <Override PartName="/ppt/media/image107.png" ContentType="image/png"/>
  <Override PartName="/ppt/media/image62.png" ContentType="image/png"/>
  <Override PartName="/ppt/media/image69.png" ContentType="image/png"/>
  <Override PartName="/ppt/media/image7.png" ContentType="image/png"/>
  <Override PartName="/ppt/media/image88.png" ContentType="image/png"/>
  <Override PartName="/ppt/media/image106.png" ContentType="image/png"/>
  <Override PartName="/ppt/media/image64.png" ContentType="image/png"/>
  <Override PartName="/ppt/media/image2.png" ContentType="image/png"/>
  <Override PartName="/ppt/media/image83.png" ContentType="image/png"/>
  <Override PartName="/ppt/media/image101.png" ContentType="image/png"/>
  <Override PartName="/ppt/media/image63.png" ContentType="image/png"/>
  <Override PartName="/ppt/media/image1.png" ContentType="image/png"/>
  <Override PartName="/ppt/media/image82.png" ContentType="image/png"/>
  <Override PartName="/ppt/media/image100.png" ContentType="image/png"/>
  <Override PartName="/ppt/media/image65.png" ContentType="image/png"/>
  <Override PartName="/ppt/media/image3.png" ContentType="image/png"/>
  <Override PartName="/ppt/media/image84.png" ContentType="image/png"/>
  <Override PartName="/ppt/media/image102.png" ContentType="image/png"/>
  <Override PartName="/ppt/media/image66.png" ContentType="image/png"/>
  <Override PartName="/ppt/media/image4.png" ContentType="image/png"/>
  <Override PartName="/ppt/media/image85.png" ContentType="image/png"/>
  <Override PartName="/ppt/media/image103.png" ContentType="image/png"/>
  <Override PartName="/ppt/media/image158.png" ContentType="image/png"/>
  <Override PartName="/ppt/media/image60.png" ContentType="image/png"/>
  <Override PartName="/ppt/media/image67.png" ContentType="image/png"/>
  <Override PartName="/ppt/media/image5.png" ContentType="image/png"/>
  <Override PartName="/ppt/media/image86.png" ContentType="image/png"/>
  <Override PartName="/ppt/media/image104.png" ContentType="image/png"/>
  <Override PartName="/ppt/media/image68.png" ContentType="image/png"/>
  <Override PartName="/ppt/media/image6.png" ContentType="image/png"/>
  <Override PartName="/ppt/media/image87.png" ContentType="image/png"/>
  <Override PartName="/ppt/media/image105.png" ContentType="image/png"/>
  <Override PartName="/ppt/media/image79.png" ContentType="image/png"/>
  <Override PartName="/ppt/media/image178.png" ContentType="image/png"/>
  <Override PartName="/ppt/media/image80.png" ContentType="image/png"/>
  <Override PartName="/ppt/media/image179.png" ContentType="image/png"/>
  <Override PartName="/ppt/media/image81.png" ContentType="image/png"/>
  <Override PartName="/ppt/media/image90.png" ContentType="image/png"/>
  <Override PartName="/ppt/media/image91.png" ContentType="image/png"/>
  <Override PartName="/ppt/media/image92.png" ContentType="image/png"/>
  <Override PartName="/ppt/media/image110.png" ContentType="image/png"/>
  <Override PartName="/ppt/media/image93.png" ContentType="image/png"/>
  <Override PartName="/ppt/media/image111.png" ContentType="image/png"/>
  <Override PartName="/ppt/media/image94.png" ContentType="image/png"/>
  <Override PartName="/ppt/media/image112.png" ContentType="image/png"/>
  <Override PartName="/ppt/media/image95.png" ContentType="image/png"/>
  <Override PartName="/ppt/media/image113.png" ContentType="image/png"/>
  <Override PartName="/ppt/media/image96.png" ContentType="image/png"/>
  <Override PartName="/ppt/media/image114.png" ContentType="image/png"/>
  <Override PartName="/ppt/media/image97.png" ContentType="image/png"/>
  <Override PartName="/ppt/media/image115.png" ContentType="image/png"/>
  <Override PartName="/ppt/media/image98.png" ContentType="image/png"/>
  <Override PartName="/ppt/media/image116.png" ContentType="image/png"/>
  <Override PartName="/ppt/media/image99.png" ContentType="image/png"/>
  <Override PartName="/ppt/media/image117.png" ContentType="image/png"/>
  <Override PartName="/ppt/media/image11.png" ContentType="image/png"/>
  <Override PartName="/ppt/media/image109.png" ContentType="image/png"/>
  <Override PartName="/ppt/media/image20.png" ContentType="image/png"/>
  <Override PartName="/ppt/media/image118.png" ContentType="image/png"/>
  <Override PartName="/ppt/media/image21.png" ContentType="image/png"/>
  <Override PartName="/ppt/media/image119.png" ContentType="image/png"/>
  <Override PartName="/ppt/media/image31.png" ContentType="image/png"/>
  <Override PartName="/ppt/media/image129.png" ContentType="image/png"/>
  <Override PartName="/ppt/media/image41.png" ContentType="image/png"/>
  <Override PartName="/ppt/media/image139.png" ContentType="image/png"/>
  <Override PartName="/ppt/media/image51.png" ContentType="image/png"/>
  <Override PartName="/ppt/media/image149.png" ContentType="image/png"/>
  <Override PartName="/ppt/media/image61.png" ContentType="image/png"/>
  <Override PartName="/ppt/media/image159.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9.xml.rels" ContentType="application/vnd.openxmlformats-package.relationships+xml"/>
  <Override PartName="/ppt/slides/_rels/slide28.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5122525" cy="7921625"/>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s-CO" sz="1400" spc="-1" strike="noStrike">
                <a:solidFill>
                  <a:srgbClr val="000000"/>
                </a:solidFill>
                <a:latin typeface="Arial"/>
              </a:rPr>
              <a:t>Pulse para desplazar la página</a:t>
            </a:r>
            <a:endParaRPr b="0" lang="es-CO" sz="1400" spc="-1" strike="noStrike">
              <a:solidFill>
                <a:srgbClr val="000000"/>
              </a:solidFill>
              <a:latin typeface="Arial"/>
            </a:endParaRPr>
          </a:p>
        </p:txBody>
      </p:sp>
      <p:sp>
        <p:nvSpPr>
          <p:cNvPr id="118" name="PlaceHolder 2"/>
          <p:cNvSpPr>
            <a:spLocks noGrp="1"/>
          </p:cNvSpPr>
          <p:nvPr>
            <p:ph type="body"/>
          </p:nvPr>
        </p:nvSpPr>
        <p:spPr>
          <a:xfrm>
            <a:off x="777240" y="4777560"/>
            <a:ext cx="6217560" cy="4525920"/>
          </a:xfrm>
          <a:prstGeom prst="rect">
            <a:avLst/>
          </a:prstGeom>
        </p:spPr>
        <p:txBody>
          <a:bodyPr lIns="0" rIns="0" tIns="0" bIns="0">
            <a:noAutofit/>
          </a:bodyPr>
          <a:p>
            <a:r>
              <a:rPr b="0" lang="es-CO" sz="2000" spc="-1" strike="noStrike">
                <a:latin typeface="Arial"/>
              </a:rPr>
              <a:t>Pulse para editar el formato de las notas</a:t>
            </a:r>
            <a:endParaRPr b="0" lang="es-CO" sz="2000" spc="-1" strike="noStrike">
              <a:latin typeface="Arial"/>
            </a:endParaRPr>
          </a:p>
        </p:txBody>
      </p:sp>
      <p:sp>
        <p:nvSpPr>
          <p:cNvPr id="119" name="PlaceHolder 3"/>
          <p:cNvSpPr>
            <a:spLocks noGrp="1"/>
          </p:cNvSpPr>
          <p:nvPr>
            <p:ph type="hdr"/>
          </p:nvPr>
        </p:nvSpPr>
        <p:spPr>
          <a:xfrm>
            <a:off x="0" y="0"/>
            <a:ext cx="3372840" cy="502560"/>
          </a:xfrm>
          <a:prstGeom prst="rect">
            <a:avLst/>
          </a:prstGeom>
        </p:spPr>
        <p:txBody>
          <a:bodyPr lIns="0" rIns="0" tIns="0" bIns="0">
            <a:noAutofit/>
          </a:bodyPr>
          <a:p>
            <a:r>
              <a:rPr b="0" lang="es-CO" sz="1400" spc="-1" strike="noStrike">
                <a:latin typeface="Times New Roman"/>
              </a:rPr>
              <a:t>&lt;cabecera&gt;</a:t>
            </a:r>
            <a:endParaRPr b="0" lang="es-CO" sz="1400" spc="-1" strike="noStrike">
              <a:latin typeface="Times New Roman"/>
            </a:endParaRPr>
          </a:p>
        </p:txBody>
      </p:sp>
      <p:sp>
        <p:nvSpPr>
          <p:cNvPr id="120" name="PlaceHolder 4"/>
          <p:cNvSpPr>
            <a:spLocks noGrp="1"/>
          </p:cNvSpPr>
          <p:nvPr>
            <p:ph type="dt"/>
          </p:nvPr>
        </p:nvSpPr>
        <p:spPr>
          <a:xfrm>
            <a:off x="4399200" y="0"/>
            <a:ext cx="3372840" cy="502560"/>
          </a:xfrm>
          <a:prstGeom prst="rect">
            <a:avLst/>
          </a:prstGeom>
        </p:spPr>
        <p:txBody>
          <a:bodyPr lIns="0" rIns="0" tIns="0" bIns="0">
            <a:noAutofit/>
          </a:bodyPr>
          <a:p>
            <a:pPr algn="r"/>
            <a:r>
              <a:rPr b="0" lang="es-CO" sz="1400" spc="-1" strike="noStrike">
                <a:latin typeface="Times New Roman"/>
              </a:rPr>
              <a:t>&lt;fecha/hora&gt;</a:t>
            </a:r>
            <a:endParaRPr b="0" lang="es-CO" sz="1400" spc="-1" strike="noStrike">
              <a:latin typeface="Times New Roman"/>
            </a:endParaRPr>
          </a:p>
        </p:txBody>
      </p:sp>
      <p:sp>
        <p:nvSpPr>
          <p:cNvPr id="121" name="PlaceHolder 5"/>
          <p:cNvSpPr>
            <a:spLocks noGrp="1"/>
          </p:cNvSpPr>
          <p:nvPr>
            <p:ph type="ftr"/>
          </p:nvPr>
        </p:nvSpPr>
        <p:spPr>
          <a:xfrm>
            <a:off x="0" y="9555480"/>
            <a:ext cx="3372840" cy="502560"/>
          </a:xfrm>
          <a:prstGeom prst="rect">
            <a:avLst/>
          </a:prstGeom>
        </p:spPr>
        <p:txBody>
          <a:bodyPr lIns="0" rIns="0" tIns="0" bIns="0" anchor="b">
            <a:noAutofit/>
          </a:bodyPr>
          <a:p>
            <a:r>
              <a:rPr b="0" lang="es-CO" sz="1400" spc="-1" strike="noStrike">
                <a:latin typeface="Times New Roman"/>
              </a:rPr>
              <a:t>&lt;pie de página&gt;</a:t>
            </a:r>
            <a:endParaRPr b="0" lang="es-CO" sz="1400" spc="-1" strike="noStrike">
              <a:latin typeface="Times New Roman"/>
            </a:endParaRPr>
          </a:p>
        </p:txBody>
      </p:sp>
      <p:sp>
        <p:nvSpPr>
          <p:cNvPr id="122"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18B3468-42F0-47E4-ABD1-7D5B44322593}" type="slidenum">
              <a:rPr b="0" lang="es-CO" sz="1400" spc="-1" strike="noStrike">
                <a:latin typeface="Times New Roman"/>
              </a:rPr>
              <a:t>&lt;número&gt;</a:t>
            </a:fld>
            <a:endParaRPr b="0" lang="es-CO"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s://docs.google.com/document/d/1BlExTD9YOEgwWwtLlXoIOB4yUX19GHj60cMDBHYT0XE/edit?usp=sharing" TargetMode="External"/><Relationship Id="rId2" Type="http://schemas.openxmlformats.org/officeDocument/2006/relationships/hyperlink" Target="https://docs.google.com/document/d/1BlExTD9YOEgwWwtLlXoIOB4yUX19GHj60cMDBHYT0XE/edit?usp=sharing" TargetMode="External"/><Relationship Id="rId3" Type="http://schemas.openxmlformats.org/officeDocument/2006/relationships/slide" Target="../slides/slide17.xml"/><Relationship Id="rId4"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s://www.educaweb.com/contenidos/laborales/competencias-profesionales/competencias-profesionales-mas-demandadas-empleadores/" TargetMode="External"/><Relationship Id="rId2" Type="http://schemas.openxmlformats.org/officeDocument/2006/relationships/hyperlink" Target="https://www.weforum.org/reports/the-future-of-jobs-report-2018" TargetMode="External"/><Relationship Id="rId3" Type="http://schemas.openxmlformats.org/officeDocument/2006/relationships/slide" Target="../slides/slide18.xml"/><Relationship Id="rId4"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155520" y="685800"/>
            <a:ext cx="6546600" cy="3428640"/>
          </a:xfrm>
          <a:prstGeom prst="rect">
            <a:avLst/>
          </a:prstGeom>
        </p:spPr>
      </p:sp>
      <p:sp>
        <p:nvSpPr>
          <p:cNvPr id="471" name="PlaceHolder 2"/>
          <p:cNvSpPr>
            <a:spLocks noGrp="1"/>
          </p:cNvSpPr>
          <p:nvPr>
            <p:ph type="body"/>
          </p:nvPr>
        </p:nvSpPr>
        <p:spPr>
          <a:xfrm>
            <a:off x="685800" y="4343400"/>
            <a:ext cx="5486040" cy="4114440"/>
          </a:xfrm>
          <a:prstGeom prst="rect">
            <a:avLst/>
          </a:prstGeom>
        </p:spPr>
        <p:txBody>
          <a:bodyPr>
            <a:noAutofit/>
          </a:bodyPr>
          <a:p>
            <a:pPr algn="just">
              <a:lnSpc>
                <a:spcPct val="115000"/>
              </a:lnSpc>
            </a:pPr>
            <a:r>
              <a:rPr b="1" lang="es-CO" sz="1100" spc="-1" strike="noStrike">
                <a:solidFill>
                  <a:srgbClr val="000000"/>
                </a:solidFill>
                <a:latin typeface="Montserrat"/>
                <a:ea typeface="Montserrat"/>
              </a:rPr>
              <a:t>Duración:</a:t>
            </a:r>
            <a:r>
              <a:rPr b="0" lang="es-CO" sz="1100" spc="-1" strike="noStrike">
                <a:solidFill>
                  <a:srgbClr val="000000"/>
                </a:solidFill>
                <a:latin typeface="Montserrat"/>
                <a:ea typeface="Montserrat"/>
              </a:rPr>
              <a:t> </a:t>
            </a:r>
            <a:endParaRPr b="0" lang="es-CO" sz="1100" spc="-1" strike="noStrike">
              <a:latin typeface="Arial"/>
            </a:endParaRPr>
          </a:p>
          <a:p>
            <a:pPr marL="457200" indent="-298080" algn="just">
              <a:lnSpc>
                <a:spcPct val="115000"/>
              </a:lnSpc>
              <a:buClr>
                <a:srgbClr val="000000"/>
              </a:buClr>
              <a:buFont typeface="Montserrat"/>
              <a:buChar char="●"/>
            </a:pPr>
            <a:r>
              <a:rPr b="0" lang="es-CO" sz="1100" spc="-1" strike="noStrike">
                <a:solidFill>
                  <a:srgbClr val="000000"/>
                </a:solidFill>
                <a:latin typeface="Montserrat"/>
                <a:ea typeface="Montserrat"/>
              </a:rPr>
              <a:t>3 horas en vivo</a:t>
            </a:r>
            <a:endParaRPr b="0" lang="es-CO" sz="1100" spc="-1" strike="noStrike">
              <a:latin typeface="Arial"/>
            </a:endParaRPr>
          </a:p>
          <a:p>
            <a:pPr algn="just">
              <a:lnSpc>
                <a:spcPct val="115000"/>
              </a:lnSpc>
            </a:pPr>
            <a:endParaRPr b="0" lang="es-CO" sz="1100" spc="-1" strike="noStrike">
              <a:latin typeface="Arial"/>
            </a:endParaRPr>
          </a:p>
          <a:p>
            <a:pPr algn="just">
              <a:lnSpc>
                <a:spcPct val="115000"/>
              </a:lnSpc>
            </a:pPr>
            <a:r>
              <a:rPr b="1" lang="es-CO" sz="1100" spc="-1" strike="noStrike">
                <a:solidFill>
                  <a:srgbClr val="000000"/>
                </a:solidFill>
                <a:latin typeface="Montserrat"/>
                <a:ea typeface="Montserrat"/>
              </a:rPr>
              <a:t>Objetivo: </a:t>
            </a:r>
            <a:endParaRPr b="0" lang="es-CO" sz="1100" spc="-1" strike="noStrike">
              <a:latin typeface="Arial"/>
            </a:endParaRPr>
          </a:p>
          <a:p>
            <a:pPr marL="457200" indent="-298080" algn="just">
              <a:lnSpc>
                <a:spcPct val="115000"/>
              </a:lnSpc>
              <a:buClr>
                <a:srgbClr val="000000"/>
              </a:buClr>
              <a:buFont typeface="Montserrat"/>
              <a:buChar char="●"/>
            </a:pPr>
            <a:r>
              <a:rPr b="0" lang="es-CO" sz="1100" spc="-1" strike="noStrike">
                <a:solidFill>
                  <a:srgbClr val="000000"/>
                </a:solidFill>
                <a:latin typeface="Montserrat"/>
                <a:ea typeface="Montserrat"/>
              </a:rPr>
              <a:t>Aclarar las dudas sobre los temas abordados en las sesiones y específicamente esclarecer los temas que permitan implementar los fixes en los proyectos.</a:t>
            </a:r>
            <a:endParaRPr b="0" lang="es-CO" sz="1100" spc="-1" strike="noStrike">
              <a:latin typeface="Arial"/>
            </a:endParaRPr>
          </a:p>
          <a:p>
            <a:pPr algn="just">
              <a:lnSpc>
                <a:spcPct val="115000"/>
              </a:lnSpc>
            </a:pPr>
            <a:endParaRPr b="0" lang="es-CO" sz="1100" spc="-1" strike="noStrike">
              <a:latin typeface="Arial"/>
            </a:endParaRPr>
          </a:p>
          <a:p>
            <a:pPr algn="just">
              <a:lnSpc>
                <a:spcPct val="115000"/>
              </a:lnSpc>
            </a:pPr>
            <a:r>
              <a:rPr b="1" lang="es-CO" sz="1100" spc="-1" strike="noStrike">
                <a:solidFill>
                  <a:srgbClr val="000000"/>
                </a:solidFill>
                <a:latin typeface="Montserrat"/>
                <a:ea typeface="Montserrat"/>
              </a:rPr>
              <a:t>Prework:</a:t>
            </a:r>
            <a:r>
              <a:rPr b="0" lang="es-CO" sz="1100" spc="-1" strike="noStrike">
                <a:solidFill>
                  <a:srgbClr val="000000"/>
                </a:solidFill>
                <a:latin typeface="Montserrat"/>
                <a:ea typeface="Montserrat"/>
              </a:rPr>
              <a:t> </a:t>
            </a:r>
            <a:endParaRPr b="0" lang="es-CO" sz="1100" spc="-1" strike="noStrike">
              <a:latin typeface="Arial"/>
            </a:endParaRPr>
          </a:p>
          <a:p>
            <a:pPr marL="457200" indent="-298080" algn="just">
              <a:lnSpc>
                <a:spcPct val="115000"/>
              </a:lnSpc>
              <a:buClr>
                <a:srgbClr val="000000"/>
              </a:buClr>
              <a:buFont typeface="Montserrat"/>
              <a:buChar char="●"/>
            </a:pPr>
            <a:r>
              <a:rPr b="0" lang="es-CO" sz="1100" spc="-1" strike="noStrike">
                <a:solidFill>
                  <a:srgbClr val="000000"/>
                </a:solidFill>
                <a:latin typeface="Montserrat"/>
                <a:ea typeface="Montserrat"/>
              </a:rPr>
              <a:t>Los estudiantes deben compartir sus dudas por Slack, para que el experto conozca los temas que necesitan abordarse en el círculo de estudio.</a:t>
            </a:r>
            <a:endParaRPr b="0" lang="es-CO" sz="1100" spc="-1" strike="noStrike">
              <a:latin typeface="Arial"/>
            </a:endParaRPr>
          </a:p>
          <a:p>
            <a:pPr algn="just">
              <a:lnSpc>
                <a:spcPct val="115000"/>
              </a:lnSpc>
            </a:pPr>
            <a:endParaRPr b="0" lang="es-CO" sz="1100" spc="-1" strike="noStrike">
              <a:latin typeface="Arial"/>
            </a:endParaRPr>
          </a:p>
          <a:p>
            <a:pPr algn="just">
              <a:lnSpc>
                <a:spcPct val="115000"/>
              </a:lnSpc>
            </a:pPr>
            <a:r>
              <a:rPr b="1" lang="es-CO" sz="1100" spc="-1" strike="noStrike">
                <a:solidFill>
                  <a:srgbClr val="000000"/>
                </a:solidFill>
                <a:latin typeface="Montserrat"/>
                <a:ea typeface="Montserrat"/>
              </a:rPr>
              <a:t>Prioridad:</a:t>
            </a:r>
            <a:r>
              <a:rPr b="0" lang="es-CO" sz="1100" spc="-1" strike="noStrike">
                <a:solidFill>
                  <a:srgbClr val="000000"/>
                </a:solidFill>
                <a:latin typeface="Montserrat"/>
                <a:ea typeface="Montserrat"/>
              </a:rPr>
              <a:t> </a:t>
            </a:r>
            <a:endParaRPr b="0" lang="es-CO" sz="1100" spc="-1" strike="noStrike">
              <a:latin typeface="Arial"/>
            </a:endParaRPr>
          </a:p>
          <a:p>
            <a:pPr marL="457200" indent="-298080" algn="just">
              <a:lnSpc>
                <a:spcPct val="115000"/>
              </a:lnSpc>
              <a:buClr>
                <a:srgbClr val="000000"/>
              </a:buClr>
              <a:buFont typeface="Montserrat"/>
              <a:buChar char="●"/>
            </a:pPr>
            <a:r>
              <a:rPr b="0" lang="es-CO" sz="1100" spc="-1" strike="noStrike">
                <a:solidFill>
                  <a:srgbClr val="000000"/>
                </a:solidFill>
                <a:latin typeface="Montserrat"/>
                <a:ea typeface="Montserrat"/>
              </a:rPr>
              <a:t>Esclarecer las dudas que inciden directamente en el desarrollo de los proyectos. Si existen dudas que no inciden sobre los proyectos, se dejarán para el final de la sesión.</a:t>
            </a:r>
            <a:endParaRPr b="0" lang="es-CO" sz="1100" spc="-1" strike="noStrike">
              <a:latin typeface="Arial"/>
            </a:endParaRPr>
          </a:p>
          <a:p>
            <a:pPr algn="just">
              <a:lnSpc>
                <a:spcPct val="115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155520" y="685800"/>
            <a:ext cx="6546600" cy="3428640"/>
          </a:xfrm>
          <a:prstGeom prst="rect">
            <a:avLst/>
          </a:prstGeom>
        </p:spPr>
      </p:sp>
      <p:sp>
        <p:nvSpPr>
          <p:cNvPr id="489"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155520" y="685800"/>
            <a:ext cx="6546600" cy="3428640"/>
          </a:xfrm>
          <a:prstGeom prst="rect">
            <a:avLst/>
          </a:prstGeom>
        </p:spPr>
      </p:sp>
      <p:sp>
        <p:nvSpPr>
          <p:cNvPr id="491"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155520" y="685800"/>
            <a:ext cx="6546600" cy="3428640"/>
          </a:xfrm>
          <a:prstGeom prst="rect">
            <a:avLst/>
          </a:prstGeom>
        </p:spPr>
      </p:sp>
      <p:sp>
        <p:nvSpPr>
          <p:cNvPr id="493"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155520" y="685800"/>
            <a:ext cx="6546600" cy="3428640"/>
          </a:xfrm>
          <a:prstGeom prst="rect">
            <a:avLst/>
          </a:prstGeom>
        </p:spPr>
      </p:sp>
      <p:sp>
        <p:nvSpPr>
          <p:cNvPr id="495"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155520" y="685800"/>
            <a:ext cx="6546600" cy="3428640"/>
          </a:xfrm>
          <a:prstGeom prst="rect">
            <a:avLst/>
          </a:prstGeom>
        </p:spPr>
      </p:sp>
      <p:sp>
        <p:nvSpPr>
          <p:cNvPr id="497"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155520" y="685800"/>
            <a:ext cx="6546600" cy="3428640"/>
          </a:xfrm>
          <a:prstGeom prst="rect">
            <a:avLst/>
          </a:prstGeom>
        </p:spPr>
      </p:sp>
      <p:sp>
        <p:nvSpPr>
          <p:cNvPr id="499"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155520" y="685800"/>
            <a:ext cx="6546600" cy="3428640"/>
          </a:xfrm>
          <a:prstGeom prst="rect">
            <a:avLst/>
          </a:prstGeom>
        </p:spPr>
      </p:sp>
      <p:sp>
        <p:nvSpPr>
          <p:cNvPr id="501"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155520" y="685800"/>
            <a:ext cx="6546600" cy="3428640"/>
          </a:xfrm>
          <a:prstGeom prst="rect">
            <a:avLst/>
          </a:prstGeom>
        </p:spPr>
      </p:sp>
      <p:sp>
        <p:nvSpPr>
          <p:cNvPr id="503"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15 minutos (10 minutos para hacer la actividad individualmente, 5 minutos para compartir)</a:t>
            </a:r>
            <a:endParaRPr b="0" lang="es-CO" sz="1100" spc="-1" strike="noStrike">
              <a:latin typeface="Arial"/>
            </a:endParaRPr>
          </a:p>
          <a:p>
            <a:pPr>
              <a:lnSpc>
                <a:spcPct val="100000"/>
              </a:lnSpc>
            </a:pPr>
            <a:r>
              <a:rPr b="0" lang="es-CO" sz="1100" spc="-1" strike="noStrike">
                <a:solidFill>
                  <a:srgbClr val="000000"/>
                </a:solidFill>
                <a:latin typeface="Montserrat"/>
                <a:ea typeface="Montserrat"/>
              </a:rPr>
              <a:t> </a:t>
            </a: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Permitir que cada estudiante reevalúe sus objetivos y metas y lo que querían lograr al inicio del programa vs. ahora. La idea es que reflexionen sobre todo que han logrado para sentirse orgullosos de ellos mismos.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Explica que cada alumno dedicará 10 minutos a reflexionar sobre sus metas y todo lo que ha aprendido y lo que aún necesita hacer para lograr sus metas. Compartirás un </a:t>
            </a:r>
            <a:r>
              <a:rPr b="0" lang="es-CO" sz="1100" spc="-1" strike="noStrike" u="sng">
                <a:solidFill>
                  <a:srgbClr val="000000"/>
                </a:solidFill>
                <a:uFillTx/>
                <a:latin typeface="Montserrat"/>
                <a:ea typeface="Montserrat"/>
                <a:hlinkClick r:id="rId1"/>
              </a:rPr>
              <a:t>handout</a:t>
            </a:r>
            <a:r>
              <a:rPr b="0" lang="es-CO" sz="1100" spc="-1" strike="noStrike">
                <a:solidFill>
                  <a:srgbClr val="000000"/>
                </a:solidFill>
                <a:latin typeface="Montserrat"/>
                <a:ea typeface="Montserrat"/>
              </a:rPr>
              <a:t> con ellos, deben hacer una copia del documento y completarlo. Una vez que terminen, lo compartirán con el grupo (si así lo desean, no los obligues a compartir información personal si no lo desean). Puedes pedir a 1 o 2 voluntarios que compartan.</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Handout de calentamiento: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u="sng">
                <a:solidFill>
                  <a:srgbClr val="000000"/>
                </a:solidFill>
                <a:uFillTx/>
                <a:latin typeface="Montserrat"/>
                <a:ea typeface="Montserrat"/>
                <a:hlinkClick r:id="rId2"/>
              </a:rPr>
              <a:t>https://docs.google.com/document/d/1BlExTD9YOEgwWwtLlXoIOB4yUX19GHj60cMDBHYT0XE/edit?usp=sharing</a:t>
            </a:r>
            <a:r>
              <a:rPr b="0" lang="es-CO" sz="1100" spc="-1" strike="noStrike">
                <a:solidFill>
                  <a:srgbClr val="000000"/>
                </a:solidFill>
                <a:latin typeface="Montserrat"/>
                <a:ea typeface="Montserrat"/>
              </a:rPr>
              <a:t> </a:t>
            </a: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155520" y="685800"/>
            <a:ext cx="6546600" cy="3428640"/>
          </a:xfrm>
          <a:prstGeom prst="rect">
            <a:avLst/>
          </a:prstGeom>
        </p:spPr>
      </p:sp>
      <p:sp>
        <p:nvSpPr>
          <p:cNvPr id="505"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5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Recapitular la importancia las habilidades que han desarrollado, revisar lo que han aprendido y felicitarlos por un trabajo bien hecho.</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171360" indent="-171000">
              <a:lnSpc>
                <a:spcPct val="100000"/>
              </a:lnSpc>
              <a:buClr>
                <a:srgbClr val="000000"/>
              </a:buClr>
              <a:buFont typeface="Montserrat"/>
              <a:buChar char="●"/>
            </a:pPr>
            <a:r>
              <a:rPr b="0" lang="es-CO" sz="1100" spc="-1" strike="noStrike">
                <a:solidFill>
                  <a:srgbClr val="000000"/>
                </a:solidFill>
                <a:latin typeface="Montserrat"/>
                <a:ea typeface="Montserrat"/>
              </a:rPr>
              <a:t>En la sesión anterior revisaron los conceptos clave aprendidos del último módulo, pero ahora es buen momento revisar todo que pueden hacer ahora. En esta diapositiva, es muy importante recapitular lo que han aprendido y cómo les ha hecho mucho más competitivo en el mercado. Por haber terminado este programa ya están un paso adelante. A continuación puedes encontrar algunos temas de conversación para el breve discurso:</a:t>
            </a:r>
            <a:endParaRPr b="0" lang="es-CO" sz="1100" spc="-1" strike="noStrike">
              <a:latin typeface="Arial"/>
            </a:endParaRPr>
          </a:p>
          <a:p>
            <a:pPr marL="914400" indent="-298080">
              <a:lnSpc>
                <a:spcPct val="100000"/>
              </a:lnSpc>
              <a:buClr>
                <a:srgbClr val="1d1c1d"/>
              </a:buClr>
              <a:buFont typeface="Montserrat"/>
              <a:buAutoNum type="arabicPeriod"/>
            </a:pPr>
            <a:r>
              <a:rPr b="0" lang="es-CO" sz="1100" spc="-1" strike="noStrike">
                <a:solidFill>
                  <a:srgbClr val="1d1c1d"/>
                </a:solidFill>
                <a:latin typeface="Montserrat"/>
                <a:ea typeface="Montserrat"/>
              </a:rPr>
              <a:t>¿Cuáles son los conocimientos y competencias que han aprendido/desarrollado durante el programa?</a:t>
            </a:r>
            <a:endParaRPr b="0" lang="es-CO" sz="1100" spc="-1" strike="noStrike">
              <a:latin typeface="Arial"/>
            </a:endParaRPr>
          </a:p>
          <a:p>
            <a:pPr lvl="1" marL="1371600" indent="-298080">
              <a:lnSpc>
                <a:spcPct val="100000"/>
              </a:lnSpc>
              <a:buClr>
                <a:srgbClr val="1d1c1d"/>
              </a:buClr>
              <a:buFont typeface="Montserrat"/>
              <a:buAutoNum type="alphaLcPeriod"/>
            </a:pPr>
            <a:r>
              <a:rPr b="0" lang="es-CO" sz="1100" spc="-1" strike="noStrike">
                <a:solidFill>
                  <a:srgbClr val="1d1c1d"/>
                </a:solidFill>
                <a:latin typeface="Montserrat"/>
                <a:ea typeface="Montserrat"/>
              </a:rPr>
              <a:t>Revisa los objetivos de los módulos y de tu módulo (checklist de checkpoint)</a:t>
            </a:r>
            <a:endParaRPr b="0" lang="es-CO" sz="1100" spc="-1" strike="noStrike">
              <a:latin typeface="Arial"/>
            </a:endParaRPr>
          </a:p>
          <a:p>
            <a:pPr marL="914400" indent="-298080">
              <a:lnSpc>
                <a:spcPct val="100000"/>
              </a:lnSpc>
              <a:buClr>
                <a:srgbClr val="1d1c1d"/>
              </a:buClr>
              <a:buFont typeface="Montserrat"/>
              <a:buAutoNum type="arabicPeriod"/>
            </a:pPr>
            <a:r>
              <a:rPr b="0" lang="es-CO" sz="1100" spc="-1" strike="noStrike">
                <a:solidFill>
                  <a:srgbClr val="1d1c1d"/>
                </a:solidFill>
                <a:latin typeface="Montserrat"/>
                <a:ea typeface="Montserrat"/>
              </a:rPr>
              <a:t>¿Por qué es tan importante tener habilidades técnicas hoy en día? (y un poco sobre cuántos mexicanos realmente tienen esas habilidades y por qué)</a:t>
            </a:r>
            <a:endParaRPr b="0" lang="es-CO" sz="1100" spc="-1" strike="noStrike">
              <a:latin typeface="Arial"/>
            </a:endParaRPr>
          </a:p>
          <a:p>
            <a:pPr lvl="1" marL="1371600" indent="-298080">
              <a:lnSpc>
                <a:spcPct val="115000"/>
              </a:lnSpc>
              <a:buClr>
                <a:srgbClr val="000000"/>
              </a:buClr>
              <a:buFont typeface="Montserrat"/>
              <a:buAutoNum type="alphaLcPeriod"/>
            </a:pPr>
            <a:r>
              <a:rPr b="0" lang="es-CO" sz="1100" spc="-1" strike="noStrike" u="sng">
                <a:solidFill>
                  <a:srgbClr val="000000"/>
                </a:solidFill>
                <a:uFillTx/>
                <a:latin typeface="Montserrat"/>
                <a:ea typeface="Montserrat"/>
                <a:hlinkClick r:id="rId1"/>
              </a:rPr>
              <a:t>Competencias profesionales más demandadas por los empleadores - educaweb.com</a:t>
            </a:r>
            <a:endParaRPr b="0" lang="es-CO" sz="1100" spc="-1" strike="noStrike">
              <a:latin typeface="Arial"/>
            </a:endParaRPr>
          </a:p>
          <a:p>
            <a:pPr lvl="1" marL="1371600" indent="-298080">
              <a:lnSpc>
                <a:spcPct val="115000"/>
              </a:lnSpc>
              <a:buClr>
                <a:srgbClr val="000000"/>
              </a:buClr>
              <a:buFont typeface="Montserrat"/>
              <a:buAutoNum type="alphaLcPeriod"/>
            </a:pPr>
            <a:r>
              <a:rPr b="0" lang="es-CO" sz="1100" spc="-1" strike="noStrike" u="sng">
                <a:solidFill>
                  <a:srgbClr val="000000"/>
                </a:solidFill>
                <a:uFillTx/>
                <a:latin typeface="Montserrat"/>
                <a:ea typeface="Montserrat"/>
                <a:hlinkClick r:id="rId2"/>
              </a:rPr>
              <a:t>The Future of Jobs Report 2018 | World Economic Forum</a:t>
            </a:r>
            <a:r>
              <a:rPr b="0" lang="es-CO" sz="1100" spc="-1" strike="noStrike">
                <a:solidFill>
                  <a:srgbClr val="000000"/>
                </a:solidFill>
                <a:latin typeface="Montserrat"/>
                <a:ea typeface="Montserrat"/>
              </a:rPr>
              <a:t>  </a:t>
            </a:r>
            <a:endParaRPr b="0" lang="es-CO" sz="1100" spc="-1" strike="noStrike">
              <a:latin typeface="Arial"/>
            </a:endParaRPr>
          </a:p>
          <a:p>
            <a:pPr marL="914400" indent="-298080">
              <a:lnSpc>
                <a:spcPct val="115000"/>
              </a:lnSpc>
              <a:buClr>
                <a:srgbClr val="1d1c1d"/>
              </a:buClr>
              <a:buFont typeface="Montserrat"/>
              <a:buAutoNum type="arabicPeriod"/>
            </a:pPr>
            <a:r>
              <a:rPr b="0" lang="es-CO" sz="1100" spc="-1" strike="noStrike">
                <a:solidFill>
                  <a:srgbClr val="1d1c1d"/>
                </a:solidFill>
                <a:latin typeface="Montserrat"/>
                <a:ea typeface="Montserrat"/>
              </a:rPr>
              <a:t>¿Cómo les va a beneficiar tener las habilidades aprendidas en el curso? Comparte una anécdota tuya que ejemplifica la importancia de estas habilidades. </a:t>
            </a: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155520" y="685800"/>
            <a:ext cx="6546600" cy="3428640"/>
          </a:xfrm>
          <a:prstGeom prst="rect">
            <a:avLst/>
          </a:prstGeom>
        </p:spPr>
      </p:sp>
      <p:sp>
        <p:nvSpPr>
          <p:cNvPr id="507"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&lt;2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Enseñarles los servicios gratuitos que reciben como alumno de Bedu.  </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Explicales que tenemos 3 servicios que ofrecemos después de que terminen su programa.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El Prototype Day es un evento de graduación donde los alumnos presentan sus proyectos finales a jurados expertos de la industria. Van a pitchear su proyecto con una presentación y dar una mini demostración. Al terminar su pitch, los jurados rellenan una rúbrica y dan retroalimentación.</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Career Week es una semana de talleres de empleabilidad y de posicionamiento personal. Durante esta semana van a aprender cómo crear una marca personal en línea, preparar un CV de alto impacto, preparar y tener éxito en una entrevista laboral, cómo preparar un portafolio atractivo, creación de proyectos para robustecer su portafolio y consejos para conseguir trabajo en el extranjero.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Eventos de empleabilidad: Tenemos varios eventos de empleabilidad y mentoring después de career week donde pueden aplicar los conocimientos y habilidades aprendidos. Tenemos eventos de </a:t>
            </a:r>
            <a:r>
              <a:rPr b="1" lang="es-CO" sz="1100" spc="-1" strike="noStrike">
                <a:solidFill>
                  <a:srgbClr val="000000"/>
                </a:solidFill>
                <a:latin typeface="Montserrat"/>
                <a:ea typeface="Montserrat"/>
              </a:rPr>
              <a:t>speed mentoring</a:t>
            </a:r>
            <a:r>
              <a:rPr b="0" lang="es-CO" sz="1100" spc="-1" strike="noStrike">
                <a:solidFill>
                  <a:srgbClr val="000000"/>
                </a:solidFill>
                <a:latin typeface="Montserrat"/>
                <a:ea typeface="Montserrat"/>
              </a:rPr>
              <a:t> donde pueden pedir ayuda y consejos de expertos de la industria y empleadores top, también tenemos un evento de </a:t>
            </a:r>
            <a:r>
              <a:rPr b="1" lang="es-CO" sz="1100" spc="-1" strike="noStrike">
                <a:solidFill>
                  <a:srgbClr val="000000"/>
                </a:solidFill>
                <a:latin typeface="Montserrat"/>
                <a:ea typeface="Montserrat"/>
              </a:rPr>
              <a:t>Speed Interviewing</a:t>
            </a:r>
            <a:r>
              <a:rPr b="0" lang="es-CO" sz="1100" spc="-1" strike="noStrike">
                <a:solidFill>
                  <a:srgbClr val="000000"/>
                </a:solidFill>
                <a:latin typeface="Montserrat"/>
                <a:ea typeface="Montserrat"/>
              </a:rPr>
              <a:t> en donde pueden tener entrevistas con empresas nacionales y internacionales y también tenemos un hackaton patrocinado por empresas de la industria. En el </a:t>
            </a:r>
            <a:r>
              <a:rPr b="1" lang="es-CO" sz="1100" spc="-1" strike="noStrike">
                <a:solidFill>
                  <a:srgbClr val="000000"/>
                </a:solidFill>
                <a:latin typeface="Montserrat"/>
                <a:ea typeface="Montserrat"/>
              </a:rPr>
              <a:t>hackaton</a:t>
            </a:r>
            <a:r>
              <a:rPr b="0" lang="es-CO" sz="1100" spc="-1" strike="noStrike">
                <a:solidFill>
                  <a:srgbClr val="000000"/>
                </a:solidFill>
                <a:latin typeface="Montserrat"/>
                <a:ea typeface="Montserrat"/>
              </a:rPr>
              <a:t>, equipos diseñarán, desarrollarán y pitchearán productos que resuelven problemas de los patrocinadores del hackaton.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155520" y="685800"/>
            <a:ext cx="6546600" cy="3428640"/>
          </a:xfrm>
          <a:prstGeom prst="rect">
            <a:avLst/>
          </a:prstGeom>
        </p:spPr>
      </p:sp>
      <p:sp>
        <p:nvSpPr>
          <p:cNvPr id="473" name="PlaceHolder 2"/>
          <p:cNvSpPr>
            <a:spLocks noGrp="1"/>
          </p:cNvSpPr>
          <p:nvPr>
            <p:ph type="body"/>
          </p:nvPr>
        </p:nvSpPr>
        <p:spPr>
          <a:xfrm>
            <a:off x="685800" y="4343400"/>
            <a:ext cx="5486040" cy="4114440"/>
          </a:xfrm>
          <a:prstGeom prst="rect">
            <a:avLst/>
          </a:prstGeom>
        </p:spPr>
        <p:txBody>
          <a:bodyPr>
            <a:noAutofit/>
          </a:bodyPr>
          <a:p>
            <a:pPr algn="just">
              <a:lnSpc>
                <a:spcPct val="115000"/>
              </a:lnSpc>
            </a:pPr>
            <a:r>
              <a:rPr b="1" lang="es-CO" sz="1100" spc="-1" strike="noStrike">
                <a:solidFill>
                  <a:srgbClr val="000000"/>
                </a:solidFill>
                <a:latin typeface="Montserrat"/>
                <a:ea typeface="Montserrat"/>
              </a:rPr>
              <a:t>Duración:</a:t>
            </a:r>
            <a:r>
              <a:rPr b="0" lang="es-CO" sz="1100" spc="-1" strike="noStrike">
                <a:solidFill>
                  <a:srgbClr val="000000"/>
                </a:solidFill>
                <a:latin typeface="Montserrat"/>
                <a:ea typeface="Montserrat"/>
              </a:rPr>
              <a:t> </a:t>
            </a:r>
            <a:endParaRPr b="0" lang="es-CO" sz="1100" spc="-1" strike="noStrike">
              <a:latin typeface="Arial"/>
            </a:endParaRPr>
          </a:p>
          <a:p>
            <a:pPr marL="457200" indent="-298080" algn="just">
              <a:lnSpc>
                <a:spcPct val="115000"/>
              </a:lnSpc>
              <a:buClr>
                <a:srgbClr val="000000"/>
              </a:buClr>
              <a:buFont typeface="Montserrat"/>
              <a:buChar char="●"/>
            </a:pPr>
            <a:r>
              <a:rPr b="0" lang="es-CO" sz="1100" spc="-1" strike="noStrike">
                <a:solidFill>
                  <a:srgbClr val="000000"/>
                </a:solidFill>
                <a:latin typeface="Montserrat"/>
                <a:ea typeface="Montserrat"/>
              </a:rPr>
              <a:t>3 horas en vivo</a:t>
            </a:r>
            <a:endParaRPr b="0" lang="es-CO" sz="1100" spc="-1" strike="noStrike">
              <a:latin typeface="Arial"/>
            </a:endParaRPr>
          </a:p>
          <a:p>
            <a:pPr algn="just">
              <a:lnSpc>
                <a:spcPct val="115000"/>
              </a:lnSpc>
            </a:pPr>
            <a:endParaRPr b="0" lang="es-CO" sz="1100" spc="-1" strike="noStrike">
              <a:latin typeface="Arial"/>
            </a:endParaRPr>
          </a:p>
          <a:p>
            <a:pPr algn="just">
              <a:lnSpc>
                <a:spcPct val="115000"/>
              </a:lnSpc>
            </a:pPr>
            <a:r>
              <a:rPr b="1" lang="es-CO" sz="1100" spc="-1" strike="noStrike">
                <a:solidFill>
                  <a:srgbClr val="000000"/>
                </a:solidFill>
                <a:latin typeface="Montserrat"/>
                <a:ea typeface="Montserrat"/>
              </a:rPr>
              <a:t>Objetivo: </a:t>
            </a:r>
            <a:endParaRPr b="0" lang="es-CO" sz="1100" spc="-1" strike="noStrike">
              <a:latin typeface="Arial"/>
            </a:endParaRPr>
          </a:p>
          <a:p>
            <a:pPr marL="457200" indent="-298080" algn="just">
              <a:lnSpc>
                <a:spcPct val="115000"/>
              </a:lnSpc>
              <a:buClr>
                <a:srgbClr val="000000"/>
              </a:buClr>
              <a:buFont typeface="Montserrat"/>
              <a:buChar char="●"/>
            </a:pPr>
            <a:r>
              <a:rPr b="0" lang="es-CO" sz="1100" spc="-1" strike="noStrike">
                <a:solidFill>
                  <a:srgbClr val="000000"/>
                </a:solidFill>
                <a:latin typeface="Montserrat"/>
                <a:ea typeface="Montserrat"/>
              </a:rPr>
              <a:t>Aclarar las dudas sobre los temas abordados en las sesiones y específicamente esclarecer los temas que permitan implementar los fixes en los proyectos.</a:t>
            </a:r>
            <a:endParaRPr b="0" lang="es-CO" sz="1100" spc="-1" strike="noStrike">
              <a:latin typeface="Arial"/>
            </a:endParaRPr>
          </a:p>
          <a:p>
            <a:pPr algn="just">
              <a:lnSpc>
                <a:spcPct val="115000"/>
              </a:lnSpc>
            </a:pPr>
            <a:endParaRPr b="0" lang="es-CO" sz="1100" spc="-1" strike="noStrike">
              <a:latin typeface="Arial"/>
            </a:endParaRPr>
          </a:p>
          <a:p>
            <a:pPr algn="just">
              <a:lnSpc>
                <a:spcPct val="115000"/>
              </a:lnSpc>
            </a:pPr>
            <a:r>
              <a:rPr b="1" lang="es-CO" sz="1100" spc="-1" strike="noStrike">
                <a:solidFill>
                  <a:srgbClr val="000000"/>
                </a:solidFill>
                <a:latin typeface="Montserrat"/>
                <a:ea typeface="Montserrat"/>
              </a:rPr>
              <a:t>Prework:</a:t>
            </a:r>
            <a:r>
              <a:rPr b="0" lang="es-CO" sz="1100" spc="-1" strike="noStrike">
                <a:solidFill>
                  <a:srgbClr val="000000"/>
                </a:solidFill>
                <a:latin typeface="Montserrat"/>
                <a:ea typeface="Montserrat"/>
              </a:rPr>
              <a:t> </a:t>
            </a:r>
            <a:endParaRPr b="0" lang="es-CO" sz="1100" spc="-1" strike="noStrike">
              <a:latin typeface="Arial"/>
            </a:endParaRPr>
          </a:p>
          <a:p>
            <a:pPr marL="457200" indent="-298080" algn="just">
              <a:lnSpc>
                <a:spcPct val="115000"/>
              </a:lnSpc>
              <a:buClr>
                <a:srgbClr val="000000"/>
              </a:buClr>
              <a:buFont typeface="Montserrat"/>
              <a:buChar char="●"/>
            </a:pPr>
            <a:r>
              <a:rPr b="0" lang="es-CO" sz="1100" spc="-1" strike="noStrike">
                <a:solidFill>
                  <a:srgbClr val="000000"/>
                </a:solidFill>
                <a:latin typeface="Montserrat"/>
                <a:ea typeface="Montserrat"/>
              </a:rPr>
              <a:t>Los estudiantes deben compartir sus dudas por Slack, para que el experto conozca los temas que necesitan abordarse en el círculo de estudio.</a:t>
            </a:r>
            <a:endParaRPr b="0" lang="es-CO" sz="1100" spc="-1" strike="noStrike">
              <a:latin typeface="Arial"/>
            </a:endParaRPr>
          </a:p>
          <a:p>
            <a:pPr algn="just">
              <a:lnSpc>
                <a:spcPct val="115000"/>
              </a:lnSpc>
            </a:pPr>
            <a:endParaRPr b="0" lang="es-CO" sz="1100" spc="-1" strike="noStrike">
              <a:latin typeface="Arial"/>
            </a:endParaRPr>
          </a:p>
          <a:p>
            <a:pPr algn="just">
              <a:lnSpc>
                <a:spcPct val="115000"/>
              </a:lnSpc>
            </a:pPr>
            <a:r>
              <a:rPr b="1" lang="es-CO" sz="1100" spc="-1" strike="noStrike">
                <a:solidFill>
                  <a:srgbClr val="000000"/>
                </a:solidFill>
                <a:latin typeface="Montserrat"/>
                <a:ea typeface="Montserrat"/>
              </a:rPr>
              <a:t>Prioridad:</a:t>
            </a:r>
            <a:r>
              <a:rPr b="0" lang="es-CO" sz="1100" spc="-1" strike="noStrike">
                <a:solidFill>
                  <a:srgbClr val="000000"/>
                </a:solidFill>
                <a:latin typeface="Montserrat"/>
                <a:ea typeface="Montserrat"/>
              </a:rPr>
              <a:t> </a:t>
            </a:r>
            <a:endParaRPr b="0" lang="es-CO" sz="1100" spc="-1" strike="noStrike">
              <a:latin typeface="Arial"/>
            </a:endParaRPr>
          </a:p>
          <a:p>
            <a:pPr marL="457200" indent="-298080" algn="just">
              <a:lnSpc>
                <a:spcPct val="115000"/>
              </a:lnSpc>
              <a:buClr>
                <a:srgbClr val="000000"/>
              </a:buClr>
              <a:buFont typeface="Montserrat"/>
              <a:buChar char="●"/>
            </a:pPr>
            <a:r>
              <a:rPr b="0" lang="es-CO" sz="1100" spc="-1" strike="noStrike">
                <a:solidFill>
                  <a:srgbClr val="000000"/>
                </a:solidFill>
                <a:latin typeface="Montserrat"/>
                <a:ea typeface="Montserrat"/>
              </a:rPr>
              <a:t>Esclarecer las dudas que inciden directamente en el desarrollo de los proyectos. Si existen dudas que no inciden sobre los proyectos, se dejarán para el final de la sesión.</a:t>
            </a:r>
            <a:endParaRPr b="0" lang="es-CO" sz="1100" spc="-1" strike="noStrike">
              <a:latin typeface="Arial"/>
            </a:endParaRPr>
          </a:p>
          <a:p>
            <a:pPr algn="just">
              <a:lnSpc>
                <a:spcPct val="115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155520" y="685800"/>
            <a:ext cx="6546600" cy="3428640"/>
          </a:xfrm>
          <a:prstGeom prst="rect">
            <a:avLst/>
          </a:prstGeom>
        </p:spPr>
      </p:sp>
      <p:sp>
        <p:nvSpPr>
          <p:cNvPr id="509"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10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Permitir a los estudiantes hacer las últimas preguntas que puedan tener sobre el curso, próximos pasos, Prototype Day, servicios de empleabilidad, etc. </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Pregunta si alguien tiene alguna pregunta final antes de terminar la sesión. Agradézcales por su tiempo y deséales mucha suerte en sus en sus futuros proyectos/aventuras. Alguien del equipo de Learning Experience se pondrá en contacto con ellos si han recibido una puntuación lo suficientemente alta para ser considerados para el evento de Prototype Day.</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155520" y="685800"/>
            <a:ext cx="6546600" cy="3428640"/>
          </a:xfrm>
          <a:prstGeom prst="rect">
            <a:avLst/>
          </a:prstGeom>
        </p:spPr>
      </p:sp>
      <p:sp>
        <p:nvSpPr>
          <p:cNvPr id="475"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 minuto</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Dejar claro el propósito de la sesión de hoy.</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Descripción del contenido:</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Explica los objetivos de la sesión, resumiéndolos en tus propias palabras (no los leas).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Es importante recordarles que esta sesión es la penúltima sesión y que es su último chance para resolver todas las dudas que tienen sobre los conceptos de la clase y sobre sus proyectos. </a:t>
            </a: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sldImg"/>
          </p:nvPr>
        </p:nvSpPr>
        <p:spPr>
          <a:xfrm>
            <a:off x="155520" y="685800"/>
            <a:ext cx="6546600" cy="3428640"/>
          </a:xfrm>
          <a:prstGeom prst="rect">
            <a:avLst/>
          </a:prstGeom>
        </p:spPr>
      </p:sp>
      <p:sp>
        <p:nvSpPr>
          <p:cNvPr id="511"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700" spc="-1" strike="noStrike">
                <a:solidFill>
                  <a:srgbClr val="000000"/>
                </a:solidFill>
                <a:latin typeface="Calibri"/>
                <a:ea typeface="Calibri"/>
              </a:rPr>
              <a:t>Duración:</a:t>
            </a:r>
            <a:r>
              <a:rPr b="0" lang="es-CO" sz="1700" spc="-1" strike="noStrike">
                <a:solidFill>
                  <a:srgbClr val="000000"/>
                </a:solidFill>
                <a:latin typeface="Calibri"/>
                <a:ea typeface="Calibri"/>
              </a:rPr>
              <a:t> </a:t>
            </a:r>
            <a:endParaRPr b="0" lang="es-CO" sz="1700" spc="-1" strike="noStrike">
              <a:latin typeface="Arial"/>
            </a:endParaRPr>
          </a:p>
          <a:p>
            <a:pPr>
              <a:lnSpc>
                <a:spcPct val="100000"/>
              </a:lnSpc>
            </a:pPr>
            <a:r>
              <a:rPr b="1" lang="es-CO" sz="1700" spc="-1" strike="noStrike">
                <a:solidFill>
                  <a:srgbClr val="000000"/>
                </a:solidFill>
                <a:latin typeface="Calibri"/>
                <a:ea typeface="Calibri"/>
              </a:rPr>
              <a:t>Objetivo:</a:t>
            </a:r>
            <a:r>
              <a:rPr b="0" lang="es-CO" sz="1700" spc="-1" strike="noStrike">
                <a:solidFill>
                  <a:srgbClr val="000000"/>
                </a:solidFill>
                <a:latin typeface="Calibri"/>
                <a:ea typeface="Calibri"/>
              </a:rPr>
              <a:t> </a:t>
            </a:r>
            <a:endParaRPr b="0" lang="es-CO" sz="1700" spc="-1" strike="noStrike">
              <a:latin typeface="Arial"/>
            </a:endParaRPr>
          </a:p>
          <a:p>
            <a:pPr>
              <a:lnSpc>
                <a:spcPct val="100000"/>
              </a:lnSpc>
            </a:pPr>
            <a:endParaRPr b="0" lang="es-CO" sz="1700" spc="-1" strike="noStrike">
              <a:latin typeface="Arial"/>
            </a:endParaRPr>
          </a:p>
          <a:p>
            <a:pPr>
              <a:lnSpc>
                <a:spcPct val="100000"/>
              </a:lnSpc>
            </a:pPr>
            <a:r>
              <a:rPr b="1" lang="es-CO" sz="1700" spc="-1" strike="noStrike">
                <a:solidFill>
                  <a:srgbClr val="000000"/>
                </a:solidFill>
                <a:latin typeface="Calibri"/>
                <a:ea typeface="Calibri"/>
              </a:rPr>
              <a:t>Descripción</a:t>
            </a:r>
            <a:endParaRPr b="0" lang="es-CO" sz="1700" spc="-1" strike="noStrike">
              <a:latin typeface="Arial"/>
            </a:endParaRPr>
          </a:p>
          <a:p>
            <a:pPr>
              <a:lnSpc>
                <a:spcPct val="100000"/>
              </a:lnSpc>
            </a:pPr>
            <a:endParaRPr b="0" lang="es-CO" sz="1700" spc="-1" strike="noStrike">
              <a:latin typeface="Arial"/>
            </a:endParaRPr>
          </a:p>
          <a:p>
            <a:pPr>
              <a:lnSpc>
                <a:spcPct val="100000"/>
              </a:lnSpc>
            </a:pPr>
            <a:endParaRPr b="0" lang="es-CO" sz="1700" spc="-1" strike="noStrike">
              <a:latin typeface="Arial"/>
            </a:endParaRPr>
          </a:p>
          <a:p>
            <a:pPr>
              <a:lnSpc>
                <a:spcPct val="100000"/>
              </a:lnSpc>
            </a:pPr>
            <a:r>
              <a:rPr b="1" lang="es-CO" sz="1700" spc="-1" strike="noStrike">
                <a:solidFill>
                  <a:srgbClr val="000000"/>
                </a:solidFill>
                <a:latin typeface="Calibri"/>
                <a:ea typeface="Calibri"/>
              </a:rPr>
              <a:t>Actividades (HANDOUTS)</a:t>
            </a:r>
            <a:endParaRPr b="0" lang="es-CO" sz="1700" spc="-1" strike="noStrike">
              <a:latin typeface="Arial"/>
            </a:endParaRPr>
          </a:p>
          <a:p>
            <a:pPr>
              <a:lnSpc>
                <a:spcPct val="100000"/>
              </a:lnSpc>
            </a:pPr>
            <a:r>
              <a:rPr b="0" lang="es-CO" sz="1700" spc="-1" strike="noStrike">
                <a:solidFill>
                  <a:srgbClr val="000000"/>
                </a:solidFill>
                <a:latin typeface="Calibri"/>
                <a:ea typeface="Calibri"/>
              </a:rPr>
              <a:t>no aplica</a:t>
            </a:r>
            <a:endParaRPr b="0" lang="es-CO" sz="17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155520" y="685800"/>
            <a:ext cx="6546600" cy="3428640"/>
          </a:xfrm>
          <a:prstGeom prst="rect">
            <a:avLst/>
          </a:prstGeom>
        </p:spPr>
      </p:sp>
      <p:sp>
        <p:nvSpPr>
          <p:cNvPr id="477"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155520" y="685800"/>
            <a:ext cx="6546600" cy="3428640"/>
          </a:xfrm>
          <a:prstGeom prst="rect">
            <a:avLst/>
          </a:prstGeom>
        </p:spPr>
      </p:sp>
      <p:sp>
        <p:nvSpPr>
          <p:cNvPr id="479"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155520" y="685800"/>
            <a:ext cx="6546600" cy="3428640"/>
          </a:xfrm>
          <a:prstGeom prst="rect">
            <a:avLst/>
          </a:prstGeom>
        </p:spPr>
      </p:sp>
      <p:sp>
        <p:nvSpPr>
          <p:cNvPr id="481"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155520" y="685800"/>
            <a:ext cx="6546600" cy="3428640"/>
          </a:xfrm>
          <a:prstGeom prst="rect">
            <a:avLst/>
          </a:prstGeom>
        </p:spPr>
      </p:sp>
      <p:sp>
        <p:nvSpPr>
          <p:cNvPr id="483"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155520" y="685800"/>
            <a:ext cx="6546600" cy="3428640"/>
          </a:xfrm>
          <a:prstGeom prst="rect">
            <a:avLst/>
          </a:prstGeom>
        </p:spPr>
      </p:sp>
      <p:sp>
        <p:nvSpPr>
          <p:cNvPr id="485"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155520" y="685800"/>
            <a:ext cx="6546600" cy="3428640"/>
          </a:xfrm>
          <a:prstGeom prst="rect">
            <a:avLst/>
          </a:prstGeom>
        </p:spPr>
      </p:sp>
      <p:sp>
        <p:nvSpPr>
          <p:cNvPr id="487"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1" lang="es-CO" sz="1100" spc="-1" strike="noStrike">
                <a:solidFill>
                  <a:srgbClr val="000000"/>
                </a:solidFill>
                <a:latin typeface="Montserrat"/>
                <a:ea typeface="Montserrat"/>
              </a:rPr>
              <a:t>Duración: </a:t>
            </a:r>
            <a:r>
              <a:rPr b="0" lang="es-CO" sz="1100" spc="-1" strike="noStrike">
                <a:solidFill>
                  <a:srgbClr val="000000"/>
                </a:solidFill>
                <a:latin typeface="Montserrat"/>
                <a:ea typeface="Montserrat"/>
              </a:rPr>
              <a:t>1-2 minutos</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Objetivo:</a:t>
            </a:r>
            <a:r>
              <a:rPr b="0" lang="es-CO" sz="1100" spc="-1" strike="noStrike">
                <a:solidFill>
                  <a:srgbClr val="000000"/>
                </a:solidFill>
                <a:latin typeface="Montserrat"/>
                <a:ea typeface="Montserrat"/>
              </a:rPr>
              <a:t>  </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Ayudar a los alumnos a entender que lo importante de la clase es el desarrollo de habilidades y sus proyectos. El acto de crear un proyecto es la evidencia de aprendizaje y el desarrollo de habilidades. Todo lo demás es información que  probablemente olvidarán bastante rápido después de terminar el programa.</a:t>
            </a:r>
            <a:endParaRPr b="0" lang="es-CO" sz="1100" spc="-1" strike="noStrike">
              <a:latin typeface="Arial"/>
            </a:endParaRPr>
          </a:p>
          <a:p>
            <a:pPr>
              <a:lnSpc>
                <a:spcPct val="100000"/>
              </a:lnSpc>
            </a:pPr>
            <a:endParaRPr b="0" lang="es-CO" sz="1100" spc="-1" strike="noStrike">
              <a:latin typeface="Arial"/>
            </a:endParaRPr>
          </a:p>
          <a:p>
            <a:pPr>
              <a:lnSpc>
                <a:spcPct val="100000"/>
              </a:lnSpc>
            </a:pPr>
            <a:r>
              <a:rPr b="1" lang="es-CO" sz="1100" spc="-1" strike="noStrike">
                <a:solidFill>
                  <a:srgbClr val="000000"/>
                </a:solidFill>
                <a:latin typeface="Montserrat"/>
                <a:ea typeface="Montserrat"/>
              </a:rPr>
              <a:t>Instrucciones:</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Lee la cita o pide que uno de los alumnos la lea.</a:t>
            </a:r>
            <a:endParaRPr b="0" lang="es-CO" sz="1100" spc="-1" strike="noStrike">
              <a:latin typeface="Arial"/>
            </a:endParaRPr>
          </a:p>
          <a:p>
            <a:pPr marL="457200" indent="-298080">
              <a:lnSpc>
                <a:spcPct val="100000"/>
              </a:lnSpc>
              <a:buClr>
                <a:srgbClr val="000000"/>
              </a:buClr>
              <a:buFont typeface="Montserrat"/>
              <a:buChar char="●"/>
            </a:pPr>
            <a:r>
              <a:rPr b="0" lang="es-CO" sz="1100" spc="-1" strike="noStrike">
                <a:solidFill>
                  <a:srgbClr val="000000"/>
                </a:solidFill>
                <a:latin typeface="Montserrat"/>
                <a:ea typeface="Montserrat"/>
              </a:rPr>
              <a:t>Pregúntales qué piensan de la cita, ¿están de acuerdo o en desacuerdo? Pregúntales cómo ha sido su experiencia hasta ahora. ¿Qué recordarán en uno o dos meses? Lo más probable es que recuerden lo que les costó aprender, en qué trabajaron, lo que discutieron y el proceso de presentar su arduo trabajo frente al grupo. Por eso ponemos tanto énfasis en el aprendizaje activo, retos, resolución de problemas, debates y conversaciones con sus compañeros de clase y contigo, y sobre todo en los proyectos, porque información que escuchan pasivamente o videos que ven sin aplicar la información se olvidará muy rápidamente, generalmente dentro de una o dos semanas. </a:t>
            </a: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a:p>
            <a:pPr>
              <a:lnSpc>
                <a:spcPct val="100000"/>
              </a:lnSpc>
            </a:pPr>
            <a:endParaRPr b="0" lang="es-CO"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5" name="PlaceHolder 2"/>
          <p:cNvSpPr>
            <a:spLocks noGrp="1"/>
          </p:cNvSpPr>
          <p:nvPr>
            <p:ph type="body"/>
          </p:nvPr>
        </p:nvSpPr>
        <p:spPr>
          <a:xfrm>
            <a:off x="515520" y="1774800"/>
            <a:ext cx="1409112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26" name="PlaceHolder 3"/>
          <p:cNvSpPr>
            <a:spLocks noGrp="1"/>
          </p:cNvSpPr>
          <p:nvPr>
            <p:ph type="body"/>
          </p:nvPr>
        </p:nvSpPr>
        <p:spPr>
          <a:xfrm>
            <a:off x="515520" y="4523040"/>
            <a:ext cx="1409112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8" name="PlaceHolder 2"/>
          <p:cNvSpPr>
            <a:spLocks noGrp="1"/>
          </p:cNvSpPr>
          <p:nvPr>
            <p:ph type="body"/>
          </p:nvPr>
        </p:nvSpPr>
        <p:spPr>
          <a:xfrm>
            <a:off x="51552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29" name="PlaceHolder 3"/>
          <p:cNvSpPr>
            <a:spLocks noGrp="1"/>
          </p:cNvSpPr>
          <p:nvPr>
            <p:ph type="body"/>
          </p:nvPr>
        </p:nvSpPr>
        <p:spPr>
          <a:xfrm>
            <a:off x="773604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30" name="PlaceHolder 4"/>
          <p:cNvSpPr>
            <a:spLocks noGrp="1"/>
          </p:cNvSpPr>
          <p:nvPr>
            <p:ph type="body"/>
          </p:nvPr>
        </p:nvSpPr>
        <p:spPr>
          <a:xfrm>
            <a:off x="51552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31" name="PlaceHolder 5"/>
          <p:cNvSpPr>
            <a:spLocks noGrp="1"/>
          </p:cNvSpPr>
          <p:nvPr>
            <p:ph type="body"/>
          </p:nvPr>
        </p:nvSpPr>
        <p:spPr>
          <a:xfrm>
            <a:off x="773604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33" name="PlaceHolder 2"/>
          <p:cNvSpPr>
            <a:spLocks noGrp="1"/>
          </p:cNvSpPr>
          <p:nvPr>
            <p:ph type="body"/>
          </p:nvPr>
        </p:nvSpPr>
        <p:spPr>
          <a:xfrm>
            <a:off x="515520" y="177480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34" name="PlaceHolder 3"/>
          <p:cNvSpPr>
            <a:spLocks noGrp="1"/>
          </p:cNvSpPr>
          <p:nvPr>
            <p:ph type="body"/>
          </p:nvPr>
        </p:nvSpPr>
        <p:spPr>
          <a:xfrm>
            <a:off x="5279760" y="177480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35" name="PlaceHolder 4"/>
          <p:cNvSpPr>
            <a:spLocks noGrp="1"/>
          </p:cNvSpPr>
          <p:nvPr>
            <p:ph type="body"/>
          </p:nvPr>
        </p:nvSpPr>
        <p:spPr>
          <a:xfrm>
            <a:off x="10044000" y="177480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36" name="PlaceHolder 5"/>
          <p:cNvSpPr>
            <a:spLocks noGrp="1"/>
          </p:cNvSpPr>
          <p:nvPr>
            <p:ph type="body"/>
          </p:nvPr>
        </p:nvSpPr>
        <p:spPr>
          <a:xfrm>
            <a:off x="515520" y="452304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37" name="PlaceHolder 6"/>
          <p:cNvSpPr>
            <a:spLocks noGrp="1"/>
          </p:cNvSpPr>
          <p:nvPr>
            <p:ph type="body"/>
          </p:nvPr>
        </p:nvSpPr>
        <p:spPr>
          <a:xfrm>
            <a:off x="5279760" y="452304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38" name="PlaceHolder 7"/>
          <p:cNvSpPr>
            <a:spLocks noGrp="1"/>
          </p:cNvSpPr>
          <p:nvPr>
            <p:ph type="body"/>
          </p:nvPr>
        </p:nvSpPr>
        <p:spPr>
          <a:xfrm>
            <a:off x="10044000" y="452304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43" name="PlaceHolder 2"/>
          <p:cNvSpPr>
            <a:spLocks noGrp="1"/>
          </p:cNvSpPr>
          <p:nvPr>
            <p:ph type="subTitle"/>
          </p:nvPr>
        </p:nvSpPr>
        <p:spPr>
          <a:xfrm>
            <a:off x="515520" y="1774800"/>
            <a:ext cx="14091120" cy="526140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45" name="PlaceHolder 2"/>
          <p:cNvSpPr>
            <a:spLocks noGrp="1"/>
          </p:cNvSpPr>
          <p:nvPr>
            <p:ph type="body"/>
          </p:nvPr>
        </p:nvSpPr>
        <p:spPr>
          <a:xfrm>
            <a:off x="515520" y="1774800"/>
            <a:ext cx="14091120" cy="526140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47" name="PlaceHolder 2"/>
          <p:cNvSpPr>
            <a:spLocks noGrp="1"/>
          </p:cNvSpPr>
          <p:nvPr>
            <p:ph type="body"/>
          </p:nvPr>
        </p:nvSpPr>
        <p:spPr>
          <a:xfrm>
            <a:off x="51552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
        <p:nvSpPr>
          <p:cNvPr id="48" name="PlaceHolder 3"/>
          <p:cNvSpPr>
            <a:spLocks noGrp="1"/>
          </p:cNvSpPr>
          <p:nvPr>
            <p:ph type="body"/>
          </p:nvPr>
        </p:nvSpPr>
        <p:spPr>
          <a:xfrm>
            <a:off x="773604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15520" y="685440"/>
            <a:ext cx="14091120" cy="408816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52" name="PlaceHolder 2"/>
          <p:cNvSpPr>
            <a:spLocks noGrp="1"/>
          </p:cNvSpPr>
          <p:nvPr>
            <p:ph type="body"/>
          </p:nvPr>
        </p:nvSpPr>
        <p:spPr>
          <a:xfrm>
            <a:off x="51552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53" name="PlaceHolder 3"/>
          <p:cNvSpPr>
            <a:spLocks noGrp="1"/>
          </p:cNvSpPr>
          <p:nvPr>
            <p:ph type="body"/>
          </p:nvPr>
        </p:nvSpPr>
        <p:spPr>
          <a:xfrm>
            <a:off x="773604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
        <p:nvSpPr>
          <p:cNvPr id="54" name="PlaceHolder 4"/>
          <p:cNvSpPr>
            <a:spLocks noGrp="1"/>
          </p:cNvSpPr>
          <p:nvPr>
            <p:ph type="body"/>
          </p:nvPr>
        </p:nvSpPr>
        <p:spPr>
          <a:xfrm>
            <a:off x="51552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4" name="PlaceHolder 2"/>
          <p:cNvSpPr>
            <a:spLocks noGrp="1"/>
          </p:cNvSpPr>
          <p:nvPr>
            <p:ph type="subTitle"/>
          </p:nvPr>
        </p:nvSpPr>
        <p:spPr>
          <a:xfrm>
            <a:off x="515520" y="1774800"/>
            <a:ext cx="14091120" cy="526140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56" name="PlaceHolder 2"/>
          <p:cNvSpPr>
            <a:spLocks noGrp="1"/>
          </p:cNvSpPr>
          <p:nvPr>
            <p:ph type="body"/>
          </p:nvPr>
        </p:nvSpPr>
        <p:spPr>
          <a:xfrm>
            <a:off x="51552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
        <p:nvSpPr>
          <p:cNvPr id="57" name="PlaceHolder 3"/>
          <p:cNvSpPr>
            <a:spLocks noGrp="1"/>
          </p:cNvSpPr>
          <p:nvPr>
            <p:ph type="body"/>
          </p:nvPr>
        </p:nvSpPr>
        <p:spPr>
          <a:xfrm>
            <a:off x="773604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58" name="PlaceHolder 4"/>
          <p:cNvSpPr>
            <a:spLocks noGrp="1"/>
          </p:cNvSpPr>
          <p:nvPr>
            <p:ph type="body"/>
          </p:nvPr>
        </p:nvSpPr>
        <p:spPr>
          <a:xfrm>
            <a:off x="773604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60" name="PlaceHolder 2"/>
          <p:cNvSpPr>
            <a:spLocks noGrp="1"/>
          </p:cNvSpPr>
          <p:nvPr>
            <p:ph type="body"/>
          </p:nvPr>
        </p:nvSpPr>
        <p:spPr>
          <a:xfrm>
            <a:off x="51552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61" name="PlaceHolder 3"/>
          <p:cNvSpPr>
            <a:spLocks noGrp="1"/>
          </p:cNvSpPr>
          <p:nvPr>
            <p:ph type="body"/>
          </p:nvPr>
        </p:nvSpPr>
        <p:spPr>
          <a:xfrm>
            <a:off x="773604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62" name="PlaceHolder 4"/>
          <p:cNvSpPr>
            <a:spLocks noGrp="1"/>
          </p:cNvSpPr>
          <p:nvPr>
            <p:ph type="body"/>
          </p:nvPr>
        </p:nvSpPr>
        <p:spPr>
          <a:xfrm>
            <a:off x="515520" y="4523040"/>
            <a:ext cx="1409112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64" name="PlaceHolder 2"/>
          <p:cNvSpPr>
            <a:spLocks noGrp="1"/>
          </p:cNvSpPr>
          <p:nvPr>
            <p:ph type="body"/>
          </p:nvPr>
        </p:nvSpPr>
        <p:spPr>
          <a:xfrm>
            <a:off x="515520" y="1774800"/>
            <a:ext cx="1409112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65" name="PlaceHolder 3"/>
          <p:cNvSpPr>
            <a:spLocks noGrp="1"/>
          </p:cNvSpPr>
          <p:nvPr>
            <p:ph type="body"/>
          </p:nvPr>
        </p:nvSpPr>
        <p:spPr>
          <a:xfrm>
            <a:off x="515520" y="4523040"/>
            <a:ext cx="1409112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67" name="PlaceHolder 2"/>
          <p:cNvSpPr>
            <a:spLocks noGrp="1"/>
          </p:cNvSpPr>
          <p:nvPr>
            <p:ph type="body"/>
          </p:nvPr>
        </p:nvSpPr>
        <p:spPr>
          <a:xfrm>
            <a:off x="51552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68" name="PlaceHolder 3"/>
          <p:cNvSpPr>
            <a:spLocks noGrp="1"/>
          </p:cNvSpPr>
          <p:nvPr>
            <p:ph type="body"/>
          </p:nvPr>
        </p:nvSpPr>
        <p:spPr>
          <a:xfrm>
            <a:off x="773604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69" name="PlaceHolder 4"/>
          <p:cNvSpPr>
            <a:spLocks noGrp="1"/>
          </p:cNvSpPr>
          <p:nvPr>
            <p:ph type="body"/>
          </p:nvPr>
        </p:nvSpPr>
        <p:spPr>
          <a:xfrm>
            <a:off x="51552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70" name="PlaceHolder 5"/>
          <p:cNvSpPr>
            <a:spLocks noGrp="1"/>
          </p:cNvSpPr>
          <p:nvPr>
            <p:ph type="body"/>
          </p:nvPr>
        </p:nvSpPr>
        <p:spPr>
          <a:xfrm>
            <a:off x="773604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72" name="PlaceHolder 2"/>
          <p:cNvSpPr>
            <a:spLocks noGrp="1"/>
          </p:cNvSpPr>
          <p:nvPr>
            <p:ph type="body"/>
          </p:nvPr>
        </p:nvSpPr>
        <p:spPr>
          <a:xfrm>
            <a:off x="515520" y="177480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73" name="PlaceHolder 3"/>
          <p:cNvSpPr>
            <a:spLocks noGrp="1"/>
          </p:cNvSpPr>
          <p:nvPr>
            <p:ph type="body"/>
          </p:nvPr>
        </p:nvSpPr>
        <p:spPr>
          <a:xfrm>
            <a:off x="5279760" y="177480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74" name="PlaceHolder 4"/>
          <p:cNvSpPr>
            <a:spLocks noGrp="1"/>
          </p:cNvSpPr>
          <p:nvPr>
            <p:ph type="body"/>
          </p:nvPr>
        </p:nvSpPr>
        <p:spPr>
          <a:xfrm>
            <a:off x="10044000" y="177480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75" name="PlaceHolder 5"/>
          <p:cNvSpPr>
            <a:spLocks noGrp="1"/>
          </p:cNvSpPr>
          <p:nvPr>
            <p:ph type="body"/>
          </p:nvPr>
        </p:nvSpPr>
        <p:spPr>
          <a:xfrm>
            <a:off x="515520" y="452304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76" name="PlaceHolder 6"/>
          <p:cNvSpPr>
            <a:spLocks noGrp="1"/>
          </p:cNvSpPr>
          <p:nvPr>
            <p:ph type="body"/>
          </p:nvPr>
        </p:nvSpPr>
        <p:spPr>
          <a:xfrm>
            <a:off x="5279760" y="452304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77" name="PlaceHolder 7"/>
          <p:cNvSpPr>
            <a:spLocks noGrp="1"/>
          </p:cNvSpPr>
          <p:nvPr>
            <p:ph type="body"/>
          </p:nvPr>
        </p:nvSpPr>
        <p:spPr>
          <a:xfrm>
            <a:off x="10044000" y="452304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82" name="PlaceHolder 2"/>
          <p:cNvSpPr>
            <a:spLocks noGrp="1"/>
          </p:cNvSpPr>
          <p:nvPr>
            <p:ph type="subTitle"/>
          </p:nvPr>
        </p:nvSpPr>
        <p:spPr>
          <a:xfrm>
            <a:off x="515520" y="1774800"/>
            <a:ext cx="14091120" cy="526140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84" name="PlaceHolder 2"/>
          <p:cNvSpPr>
            <a:spLocks noGrp="1"/>
          </p:cNvSpPr>
          <p:nvPr>
            <p:ph type="body"/>
          </p:nvPr>
        </p:nvSpPr>
        <p:spPr>
          <a:xfrm>
            <a:off x="515520" y="1774800"/>
            <a:ext cx="14091120" cy="526140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86" name="PlaceHolder 2"/>
          <p:cNvSpPr>
            <a:spLocks noGrp="1"/>
          </p:cNvSpPr>
          <p:nvPr>
            <p:ph type="body"/>
          </p:nvPr>
        </p:nvSpPr>
        <p:spPr>
          <a:xfrm>
            <a:off x="51552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
        <p:nvSpPr>
          <p:cNvPr id="87" name="PlaceHolder 3"/>
          <p:cNvSpPr>
            <a:spLocks noGrp="1"/>
          </p:cNvSpPr>
          <p:nvPr>
            <p:ph type="body"/>
          </p:nvPr>
        </p:nvSpPr>
        <p:spPr>
          <a:xfrm>
            <a:off x="773604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6" name="PlaceHolder 2"/>
          <p:cNvSpPr>
            <a:spLocks noGrp="1"/>
          </p:cNvSpPr>
          <p:nvPr>
            <p:ph type="body"/>
          </p:nvPr>
        </p:nvSpPr>
        <p:spPr>
          <a:xfrm>
            <a:off x="515520" y="1774800"/>
            <a:ext cx="14091120" cy="526140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15520" y="685440"/>
            <a:ext cx="14091120" cy="408816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91" name="PlaceHolder 2"/>
          <p:cNvSpPr>
            <a:spLocks noGrp="1"/>
          </p:cNvSpPr>
          <p:nvPr>
            <p:ph type="body"/>
          </p:nvPr>
        </p:nvSpPr>
        <p:spPr>
          <a:xfrm>
            <a:off x="51552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92" name="PlaceHolder 3"/>
          <p:cNvSpPr>
            <a:spLocks noGrp="1"/>
          </p:cNvSpPr>
          <p:nvPr>
            <p:ph type="body"/>
          </p:nvPr>
        </p:nvSpPr>
        <p:spPr>
          <a:xfrm>
            <a:off x="773604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
        <p:nvSpPr>
          <p:cNvPr id="93" name="PlaceHolder 4"/>
          <p:cNvSpPr>
            <a:spLocks noGrp="1"/>
          </p:cNvSpPr>
          <p:nvPr>
            <p:ph type="body"/>
          </p:nvPr>
        </p:nvSpPr>
        <p:spPr>
          <a:xfrm>
            <a:off x="51552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95" name="PlaceHolder 2"/>
          <p:cNvSpPr>
            <a:spLocks noGrp="1"/>
          </p:cNvSpPr>
          <p:nvPr>
            <p:ph type="body"/>
          </p:nvPr>
        </p:nvSpPr>
        <p:spPr>
          <a:xfrm>
            <a:off x="51552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
        <p:nvSpPr>
          <p:cNvPr id="96" name="PlaceHolder 3"/>
          <p:cNvSpPr>
            <a:spLocks noGrp="1"/>
          </p:cNvSpPr>
          <p:nvPr>
            <p:ph type="body"/>
          </p:nvPr>
        </p:nvSpPr>
        <p:spPr>
          <a:xfrm>
            <a:off x="773604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97" name="PlaceHolder 4"/>
          <p:cNvSpPr>
            <a:spLocks noGrp="1"/>
          </p:cNvSpPr>
          <p:nvPr>
            <p:ph type="body"/>
          </p:nvPr>
        </p:nvSpPr>
        <p:spPr>
          <a:xfrm>
            <a:off x="773604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99" name="PlaceHolder 2"/>
          <p:cNvSpPr>
            <a:spLocks noGrp="1"/>
          </p:cNvSpPr>
          <p:nvPr>
            <p:ph type="body"/>
          </p:nvPr>
        </p:nvSpPr>
        <p:spPr>
          <a:xfrm>
            <a:off x="51552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00" name="PlaceHolder 3"/>
          <p:cNvSpPr>
            <a:spLocks noGrp="1"/>
          </p:cNvSpPr>
          <p:nvPr>
            <p:ph type="body"/>
          </p:nvPr>
        </p:nvSpPr>
        <p:spPr>
          <a:xfrm>
            <a:off x="773604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01" name="PlaceHolder 4"/>
          <p:cNvSpPr>
            <a:spLocks noGrp="1"/>
          </p:cNvSpPr>
          <p:nvPr>
            <p:ph type="body"/>
          </p:nvPr>
        </p:nvSpPr>
        <p:spPr>
          <a:xfrm>
            <a:off x="515520" y="4523040"/>
            <a:ext cx="1409112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03" name="PlaceHolder 2"/>
          <p:cNvSpPr>
            <a:spLocks noGrp="1"/>
          </p:cNvSpPr>
          <p:nvPr>
            <p:ph type="body"/>
          </p:nvPr>
        </p:nvSpPr>
        <p:spPr>
          <a:xfrm>
            <a:off x="515520" y="1774800"/>
            <a:ext cx="1409112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04" name="PlaceHolder 3"/>
          <p:cNvSpPr>
            <a:spLocks noGrp="1"/>
          </p:cNvSpPr>
          <p:nvPr>
            <p:ph type="body"/>
          </p:nvPr>
        </p:nvSpPr>
        <p:spPr>
          <a:xfrm>
            <a:off x="515520" y="4523040"/>
            <a:ext cx="1409112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06" name="PlaceHolder 2"/>
          <p:cNvSpPr>
            <a:spLocks noGrp="1"/>
          </p:cNvSpPr>
          <p:nvPr>
            <p:ph type="body"/>
          </p:nvPr>
        </p:nvSpPr>
        <p:spPr>
          <a:xfrm>
            <a:off x="51552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07" name="PlaceHolder 3"/>
          <p:cNvSpPr>
            <a:spLocks noGrp="1"/>
          </p:cNvSpPr>
          <p:nvPr>
            <p:ph type="body"/>
          </p:nvPr>
        </p:nvSpPr>
        <p:spPr>
          <a:xfrm>
            <a:off x="773604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08" name="PlaceHolder 4"/>
          <p:cNvSpPr>
            <a:spLocks noGrp="1"/>
          </p:cNvSpPr>
          <p:nvPr>
            <p:ph type="body"/>
          </p:nvPr>
        </p:nvSpPr>
        <p:spPr>
          <a:xfrm>
            <a:off x="51552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09" name="PlaceHolder 5"/>
          <p:cNvSpPr>
            <a:spLocks noGrp="1"/>
          </p:cNvSpPr>
          <p:nvPr>
            <p:ph type="body"/>
          </p:nvPr>
        </p:nvSpPr>
        <p:spPr>
          <a:xfrm>
            <a:off x="773604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11" name="PlaceHolder 2"/>
          <p:cNvSpPr>
            <a:spLocks noGrp="1"/>
          </p:cNvSpPr>
          <p:nvPr>
            <p:ph type="body"/>
          </p:nvPr>
        </p:nvSpPr>
        <p:spPr>
          <a:xfrm>
            <a:off x="515520" y="177480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12" name="PlaceHolder 3"/>
          <p:cNvSpPr>
            <a:spLocks noGrp="1"/>
          </p:cNvSpPr>
          <p:nvPr>
            <p:ph type="body"/>
          </p:nvPr>
        </p:nvSpPr>
        <p:spPr>
          <a:xfrm>
            <a:off x="5279760" y="177480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13" name="PlaceHolder 4"/>
          <p:cNvSpPr>
            <a:spLocks noGrp="1"/>
          </p:cNvSpPr>
          <p:nvPr>
            <p:ph type="body"/>
          </p:nvPr>
        </p:nvSpPr>
        <p:spPr>
          <a:xfrm>
            <a:off x="10044000" y="177480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14" name="PlaceHolder 5"/>
          <p:cNvSpPr>
            <a:spLocks noGrp="1"/>
          </p:cNvSpPr>
          <p:nvPr>
            <p:ph type="body"/>
          </p:nvPr>
        </p:nvSpPr>
        <p:spPr>
          <a:xfrm>
            <a:off x="515520" y="452304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15" name="PlaceHolder 6"/>
          <p:cNvSpPr>
            <a:spLocks noGrp="1"/>
          </p:cNvSpPr>
          <p:nvPr>
            <p:ph type="body"/>
          </p:nvPr>
        </p:nvSpPr>
        <p:spPr>
          <a:xfrm>
            <a:off x="5279760" y="452304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16" name="PlaceHolder 7"/>
          <p:cNvSpPr>
            <a:spLocks noGrp="1"/>
          </p:cNvSpPr>
          <p:nvPr>
            <p:ph type="body"/>
          </p:nvPr>
        </p:nvSpPr>
        <p:spPr>
          <a:xfrm>
            <a:off x="10044000" y="4523040"/>
            <a:ext cx="453708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8" name="PlaceHolder 2"/>
          <p:cNvSpPr>
            <a:spLocks noGrp="1"/>
          </p:cNvSpPr>
          <p:nvPr>
            <p:ph type="body"/>
          </p:nvPr>
        </p:nvSpPr>
        <p:spPr>
          <a:xfrm>
            <a:off x="51552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
        <p:nvSpPr>
          <p:cNvPr id="9" name="PlaceHolder 3"/>
          <p:cNvSpPr>
            <a:spLocks noGrp="1"/>
          </p:cNvSpPr>
          <p:nvPr>
            <p:ph type="body"/>
          </p:nvPr>
        </p:nvSpPr>
        <p:spPr>
          <a:xfrm>
            <a:off x="773604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15520" y="685440"/>
            <a:ext cx="14091120" cy="408816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3" name="PlaceHolder 2"/>
          <p:cNvSpPr>
            <a:spLocks noGrp="1"/>
          </p:cNvSpPr>
          <p:nvPr>
            <p:ph type="body"/>
          </p:nvPr>
        </p:nvSpPr>
        <p:spPr>
          <a:xfrm>
            <a:off x="51552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4" name="PlaceHolder 3"/>
          <p:cNvSpPr>
            <a:spLocks noGrp="1"/>
          </p:cNvSpPr>
          <p:nvPr>
            <p:ph type="body"/>
          </p:nvPr>
        </p:nvSpPr>
        <p:spPr>
          <a:xfrm>
            <a:off x="773604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
        <p:nvSpPr>
          <p:cNvPr id="15" name="PlaceHolder 4"/>
          <p:cNvSpPr>
            <a:spLocks noGrp="1"/>
          </p:cNvSpPr>
          <p:nvPr>
            <p:ph type="body"/>
          </p:nvPr>
        </p:nvSpPr>
        <p:spPr>
          <a:xfrm>
            <a:off x="51552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7" name="PlaceHolder 2"/>
          <p:cNvSpPr>
            <a:spLocks noGrp="1"/>
          </p:cNvSpPr>
          <p:nvPr>
            <p:ph type="body"/>
          </p:nvPr>
        </p:nvSpPr>
        <p:spPr>
          <a:xfrm>
            <a:off x="515520" y="1774800"/>
            <a:ext cx="6876360" cy="5261400"/>
          </a:xfrm>
          <a:prstGeom prst="rect">
            <a:avLst/>
          </a:prstGeom>
        </p:spPr>
        <p:txBody>
          <a:bodyPr lIns="0" rIns="0" tIns="0" bIns="0">
            <a:normAutofit/>
          </a:bodyPr>
          <a:p>
            <a:endParaRPr b="0" lang="es-CO" sz="1400" spc="-1" strike="noStrike">
              <a:solidFill>
                <a:srgbClr val="000000"/>
              </a:solidFill>
              <a:latin typeface="Arial"/>
            </a:endParaRPr>
          </a:p>
        </p:txBody>
      </p:sp>
      <p:sp>
        <p:nvSpPr>
          <p:cNvPr id="18" name="PlaceHolder 3"/>
          <p:cNvSpPr>
            <a:spLocks noGrp="1"/>
          </p:cNvSpPr>
          <p:nvPr>
            <p:ph type="body"/>
          </p:nvPr>
        </p:nvSpPr>
        <p:spPr>
          <a:xfrm>
            <a:off x="773604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19" name="PlaceHolder 4"/>
          <p:cNvSpPr>
            <a:spLocks noGrp="1"/>
          </p:cNvSpPr>
          <p:nvPr>
            <p:ph type="body"/>
          </p:nvPr>
        </p:nvSpPr>
        <p:spPr>
          <a:xfrm>
            <a:off x="7736040" y="452304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15520" y="685440"/>
            <a:ext cx="14091120" cy="88164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1" name="PlaceHolder 2"/>
          <p:cNvSpPr>
            <a:spLocks noGrp="1"/>
          </p:cNvSpPr>
          <p:nvPr>
            <p:ph type="body"/>
          </p:nvPr>
        </p:nvSpPr>
        <p:spPr>
          <a:xfrm>
            <a:off x="51552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22" name="PlaceHolder 3"/>
          <p:cNvSpPr>
            <a:spLocks noGrp="1"/>
          </p:cNvSpPr>
          <p:nvPr>
            <p:ph type="body"/>
          </p:nvPr>
        </p:nvSpPr>
        <p:spPr>
          <a:xfrm>
            <a:off x="7736040" y="1774800"/>
            <a:ext cx="6876360" cy="2509560"/>
          </a:xfrm>
          <a:prstGeom prst="rect">
            <a:avLst/>
          </a:prstGeom>
        </p:spPr>
        <p:txBody>
          <a:bodyPr lIns="0" rIns="0" tIns="0" bIns="0">
            <a:normAutofit/>
          </a:bodyPr>
          <a:p>
            <a:endParaRPr b="0" lang="es-CO" sz="1400" spc="-1" strike="noStrike">
              <a:solidFill>
                <a:srgbClr val="000000"/>
              </a:solidFill>
              <a:latin typeface="Arial"/>
            </a:endParaRPr>
          </a:p>
        </p:txBody>
      </p:sp>
      <p:sp>
        <p:nvSpPr>
          <p:cNvPr id="23" name="PlaceHolder 4"/>
          <p:cNvSpPr>
            <a:spLocks noGrp="1"/>
          </p:cNvSpPr>
          <p:nvPr>
            <p:ph type="body"/>
          </p:nvPr>
        </p:nvSpPr>
        <p:spPr>
          <a:xfrm>
            <a:off x="515520" y="4523040"/>
            <a:ext cx="14091120" cy="25095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15520" y="1146600"/>
            <a:ext cx="14091120" cy="3161160"/>
          </a:xfrm>
          <a:prstGeom prst="rect">
            <a:avLst/>
          </a:prstGeom>
        </p:spPr>
        <p:txBody>
          <a:bodyPr lIns="147600" rIns="147600" tIns="147600" bIns="147600" anchor="b">
            <a:noAutofit/>
          </a:bodyPr>
          <a:p>
            <a:r>
              <a:rPr b="0" lang="es-CO" sz="8400" spc="-1" strike="noStrike">
                <a:solidFill>
                  <a:srgbClr val="000000"/>
                </a:solidFill>
                <a:latin typeface="Arial"/>
              </a:rPr>
              <a:t>Pulse </a:t>
            </a:r>
            <a:r>
              <a:rPr b="0" lang="es-CO" sz="8400" spc="-1" strike="noStrike">
                <a:solidFill>
                  <a:srgbClr val="000000"/>
                </a:solidFill>
                <a:latin typeface="Arial"/>
              </a:rPr>
              <a:t>para </a:t>
            </a:r>
            <a:r>
              <a:rPr b="0" lang="es-CO" sz="8400" spc="-1" strike="noStrike">
                <a:solidFill>
                  <a:srgbClr val="000000"/>
                </a:solidFill>
                <a:latin typeface="Arial"/>
              </a:rPr>
              <a:t>editar el </a:t>
            </a:r>
            <a:r>
              <a:rPr b="0" lang="es-CO" sz="8400" spc="-1" strike="noStrike">
                <a:solidFill>
                  <a:srgbClr val="000000"/>
                </a:solidFill>
                <a:latin typeface="Arial"/>
              </a:rPr>
              <a:t>formato </a:t>
            </a:r>
            <a:r>
              <a:rPr b="0" lang="es-CO" sz="8400" spc="-1" strike="noStrike">
                <a:solidFill>
                  <a:srgbClr val="000000"/>
                </a:solidFill>
                <a:latin typeface="Arial"/>
              </a:rPr>
              <a:t>del texto </a:t>
            </a:r>
            <a:r>
              <a:rPr b="0" lang="es-CO" sz="8400" spc="-1" strike="noStrike">
                <a:solidFill>
                  <a:srgbClr val="000000"/>
                </a:solidFill>
                <a:latin typeface="Arial"/>
              </a:rPr>
              <a:t>de título</a:t>
            </a:r>
            <a:endParaRPr b="0" lang="es-CO" sz="8400" spc="-1" strike="noStrike">
              <a:solidFill>
                <a:srgbClr val="000000"/>
              </a:solidFill>
              <a:latin typeface="Arial"/>
            </a:endParaRPr>
          </a:p>
        </p:txBody>
      </p:sp>
      <p:sp>
        <p:nvSpPr>
          <p:cNvPr id="1" name="PlaceHolder 2"/>
          <p:cNvSpPr>
            <a:spLocks noGrp="1"/>
          </p:cNvSpPr>
          <p:nvPr>
            <p:ph type="sldNum"/>
          </p:nvPr>
        </p:nvSpPr>
        <p:spPr>
          <a:xfrm>
            <a:off x="14011920" y="7182000"/>
            <a:ext cx="907200" cy="605880"/>
          </a:xfrm>
          <a:prstGeom prst="rect">
            <a:avLst/>
          </a:prstGeom>
        </p:spPr>
        <p:txBody>
          <a:bodyPr lIns="147600" rIns="147600" tIns="147600" bIns="147600" anchor="ctr">
            <a:noAutofit/>
          </a:bodyPr>
          <a:p>
            <a:pPr algn="r">
              <a:lnSpc>
                <a:spcPct val="100000"/>
              </a:lnSpc>
            </a:pPr>
            <a:fld id="{8F582FA3-02C4-4A39-A1FB-A0D0ED596F42}" type="slidenum">
              <a:rPr b="0" lang="es-CO" sz="1600" spc="-1" strike="noStrike">
                <a:solidFill>
                  <a:srgbClr val="595959"/>
                </a:solidFill>
                <a:latin typeface="Arial"/>
                <a:ea typeface="Arial"/>
              </a:rPr>
              <a:t>&lt;número&gt;</a:t>
            </a:fld>
            <a:endParaRPr b="0" lang="es-CO" sz="1600" spc="-1" strike="noStrike">
              <a:latin typeface="Times New Roman"/>
            </a:endParaRPr>
          </a:p>
        </p:txBody>
      </p:sp>
      <p:sp>
        <p:nvSpPr>
          <p:cNvPr id="2" name="PlaceHolder 3"/>
          <p:cNvSpPr>
            <a:spLocks noGrp="1"/>
          </p:cNvSpPr>
          <p:nvPr>
            <p:ph type="body"/>
          </p:nvPr>
        </p:nvSpPr>
        <p:spPr>
          <a:xfrm>
            <a:off x="756000" y="1853640"/>
            <a:ext cx="13609800" cy="4593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1400" spc="-1" strike="noStrike">
                <a:solidFill>
                  <a:srgbClr val="000000"/>
                </a:solidFill>
                <a:latin typeface="Arial"/>
              </a:rPr>
              <a:t>Pulse para editar el formato de esquema del texto</a:t>
            </a:r>
            <a:endParaRPr b="0" lang="es-CO"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400" spc="-1" strike="noStrike">
                <a:solidFill>
                  <a:srgbClr val="000000"/>
                </a:solidFill>
                <a:latin typeface="Arial"/>
              </a:rPr>
              <a:t>Segundo nivel del esquema</a:t>
            </a:r>
            <a:endParaRPr b="0" lang="es-CO"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400" spc="-1" strike="noStrike">
                <a:solidFill>
                  <a:srgbClr val="000000"/>
                </a:solidFill>
                <a:latin typeface="Arial"/>
              </a:rPr>
              <a:t>Tercer nivel del esquema</a:t>
            </a:r>
            <a:endParaRPr b="0" lang="es-CO"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400" spc="-1" strike="noStrike">
                <a:solidFill>
                  <a:srgbClr val="000000"/>
                </a:solidFill>
                <a:latin typeface="Arial"/>
              </a:rPr>
              <a:t>Cuarto nivel del esquema</a:t>
            </a:r>
            <a:endParaRPr b="0" lang="es-CO"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2000" spc="-1" strike="noStrike">
                <a:solidFill>
                  <a:srgbClr val="000000"/>
                </a:solidFill>
                <a:latin typeface="Arial"/>
              </a:rPr>
              <a:t>Quinto nivel del esquema</a:t>
            </a:r>
            <a:endParaRPr b="0" lang="es-CO"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2000" spc="-1" strike="noStrike">
                <a:solidFill>
                  <a:srgbClr val="000000"/>
                </a:solidFill>
                <a:latin typeface="Arial"/>
              </a:rPr>
              <a:t>Sexto nivel del esquema</a:t>
            </a:r>
            <a:endParaRPr b="0" lang="es-CO"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2000" spc="-1" strike="noStrike">
                <a:solidFill>
                  <a:srgbClr val="000000"/>
                </a:solidFill>
                <a:latin typeface="Arial"/>
              </a:rPr>
              <a:t>Séptimo nivel del esquema</a:t>
            </a:r>
            <a:endParaRPr b="0" lang="es-CO"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515520" y="685440"/>
            <a:ext cx="14091120" cy="881640"/>
          </a:xfrm>
          <a:prstGeom prst="rect">
            <a:avLst/>
          </a:prstGeom>
        </p:spPr>
        <p:txBody>
          <a:bodyPr lIns="147600" rIns="147600" tIns="147600" bIns="147600">
            <a:noAutofit/>
          </a:bodyPr>
          <a:p>
            <a:r>
              <a:rPr b="0" lang="es-CO" sz="4500" spc="-1" strike="noStrike">
                <a:solidFill>
                  <a:srgbClr val="000000"/>
                </a:solidFill>
                <a:latin typeface="Arial"/>
              </a:rPr>
              <a:t>Pulse para editar el formato del texto de título</a:t>
            </a:r>
            <a:endParaRPr b="0" lang="es-CO" sz="4500" spc="-1" strike="noStrike">
              <a:solidFill>
                <a:srgbClr val="000000"/>
              </a:solidFill>
              <a:latin typeface="Arial"/>
            </a:endParaRPr>
          </a:p>
        </p:txBody>
      </p:sp>
      <p:sp>
        <p:nvSpPr>
          <p:cNvPr id="40" name="PlaceHolder 2"/>
          <p:cNvSpPr>
            <a:spLocks noGrp="1"/>
          </p:cNvSpPr>
          <p:nvPr>
            <p:ph type="body"/>
          </p:nvPr>
        </p:nvSpPr>
        <p:spPr>
          <a:xfrm>
            <a:off x="515520" y="1774800"/>
            <a:ext cx="14091120" cy="5261400"/>
          </a:xfrm>
          <a:prstGeom prst="rect">
            <a:avLst/>
          </a:prstGeom>
        </p:spPr>
        <p:txBody>
          <a:bodyPr lIns="147600" rIns="147600" tIns="147600" bIns="147600">
            <a:noAutofit/>
          </a:bodyPr>
          <a:p>
            <a:pPr marL="432000" indent="-324000">
              <a:spcBef>
                <a:spcPts val="1417"/>
              </a:spcBef>
              <a:buClr>
                <a:srgbClr val="000000"/>
              </a:buClr>
              <a:buSzPct val="45000"/>
              <a:buFont typeface="Wingdings" charset="2"/>
              <a:buChar char=""/>
            </a:pPr>
            <a:r>
              <a:rPr b="0" lang="es-CO" sz="2900" spc="-1" strike="noStrike">
                <a:solidFill>
                  <a:srgbClr val="000000"/>
                </a:solidFill>
                <a:latin typeface="Arial"/>
              </a:rPr>
              <a:t>Pulse para editar el formato de esquema del texto</a:t>
            </a:r>
            <a:endParaRPr b="0" lang="es-CO" sz="29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2900" spc="-1" strike="noStrike">
                <a:solidFill>
                  <a:srgbClr val="000000"/>
                </a:solidFill>
                <a:latin typeface="Arial"/>
              </a:rPr>
              <a:t>Segundo nivel del esquema</a:t>
            </a:r>
            <a:endParaRPr b="0" lang="es-CO" sz="29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2900" spc="-1" strike="noStrike">
                <a:solidFill>
                  <a:srgbClr val="000000"/>
                </a:solidFill>
                <a:latin typeface="Arial"/>
              </a:rPr>
              <a:t>Tercer nivel del esquema</a:t>
            </a:r>
            <a:endParaRPr b="0" lang="es-CO" sz="29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2900" spc="-1" strike="noStrike">
                <a:solidFill>
                  <a:srgbClr val="000000"/>
                </a:solidFill>
                <a:latin typeface="Arial"/>
              </a:rPr>
              <a:t>Cuarto nivel del esquema</a:t>
            </a:r>
            <a:endParaRPr b="0" lang="es-CO" sz="29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2900" spc="-1" strike="noStrike">
                <a:solidFill>
                  <a:srgbClr val="000000"/>
                </a:solidFill>
                <a:latin typeface="Arial"/>
              </a:rPr>
              <a:t>Quinto nivel del esquema</a:t>
            </a:r>
            <a:endParaRPr b="0" lang="es-CO" sz="29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2900" spc="-1" strike="noStrike">
                <a:solidFill>
                  <a:srgbClr val="000000"/>
                </a:solidFill>
                <a:latin typeface="Arial"/>
              </a:rPr>
              <a:t>Sexto nivel del esquema</a:t>
            </a:r>
            <a:endParaRPr b="0" lang="es-CO" sz="29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2900" spc="-1" strike="noStrike">
                <a:solidFill>
                  <a:srgbClr val="000000"/>
                </a:solidFill>
                <a:latin typeface="Arial"/>
              </a:rPr>
              <a:t>Séptimo nivel del esquema</a:t>
            </a:r>
            <a:endParaRPr b="0" lang="es-CO" sz="2900" spc="-1" strike="noStrike">
              <a:solidFill>
                <a:srgbClr val="000000"/>
              </a:solidFill>
              <a:latin typeface="Arial"/>
            </a:endParaRPr>
          </a:p>
        </p:txBody>
      </p:sp>
      <p:sp>
        <p:nvSpPr>
          <p:cNvPr id="41" name="PlaceHolder 3"/>
          <p:cNvSpPr>
            <a:spLocks noGrp="1"/>
          </p:cNvSpPr>
          <p:nvPr>
            <p:ph type="sldNum"/>
          </p:nvPr>
        </p:nvSpPr>
        <p:spPr>
          <a:xfrm>
            <a:off x="14011920" y="7182000"/>
            <a:ext cx="907200" cy="605880"/>
          </a:xfrm>
          <a:prstGeom prst="rect">
            <a:avLst/>
          </a:prstGeom>
        </p:spPr>
        <p:txBody>
          <a:bodyPr lIns="147600" rIns="147600" tIns="147600" bIns="147600" anchor="ctr">
            <a:noAutofit/>
          </a:bodyPr>
          <a:p>
            <a:pPr algn="r">
              <a:lnSpc>
                <a:spcPct val="100000"/>
              </a:lnSpc>
            </a:pPr>
            <a:fld id="{B65CA4E8-999A-49D6-AEED-B74A925374A2}" type="slidenum">
              <a:rPr b="0" lang="es-CO" sz="1600" spc="-1" strike="noStrike">
                <a:solidFill>
                  <a:srgbClr val="595959"/>
                </a:solidFill>
                <a:latin typeface="Arial"/>
                <a:ea typeface="Arial"/>
              </a:rPr>
              <a:t>&lt;número&gt;</a:t>
            </a:fld>
            <a:endParaRPr b="0" lang="es-CO"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515520" y="685440"/>
            <a:ext cx="14091120" cy="881640"/>
          </a:xfrm>
          <a:prstGeom prst="rect">
            <a:avLst/>
          </a:prstGeom>
        </p:spPr>
        <p:txBody>
          <a:bodyPr lIns="55440" rIns="55440" tIns="55440" bIns="55440" anchor="ctr">
            <a:normAutofit/>
          </a:bodyPr>
          <a:p>
            <a:r>
              <a:rPr b="0" lang="es-CO" sz="4500" spc="-1" strike="noStrike">
                <a:solidFill>
                  <a:srgbClr val="000000"/>
                </a:solidFill>
                <a:latin typeface="Arial"/>
              </a:rPr>
              <a:t>Pulse para editar el formato del texto de título</a:t>
            </a:r>
            <a:endParaRPr b="0" lang="es-CO" sz="4500" spc="-1" strike="noStrike">
              <a:solidFill>
                <a:srgbClr val="000000"/>
              </a:solidFill>
              <a:latin typeface="Arial"/>
            </a:endParaRPr>
          </a:p>
        </p:txBody>
      </p:sp>
      <p:sp>
        <p:nvSpPr>
          <p:cNvPr id="79" name="PlaceHolder 2"/>
          <p:cNvSpPr>
            <a:spLocks noGrp="1"/>
          </p:cNvSpPr>
          <p:nvPr>
            <p:ph type="body"/>
          </p:nvPr>
        </p:nvSpPr>
        <p:spPr>
          <a:xfrm>
            <a:off x="515520" y="1774800"/>
            <a:ext cx="14091120" cy="5261400"/>
          </a:xfrm>
          <a:prstGeom prst="rect">
            <a:avLst/>
          </a:prstGeom>
        </p:spPr>
        <p:txBody>
          <a:bodyPr lIns="55440" rIns="55440" tIns="55440" bIns="55440">
            <a:normAutofit/>
          </a:bodyPr>
          <a:p>
            <a:pPr marL="432000" indent="-324000">
              <a:spcBef>
                <a:spcPts val="1417"/>
              </a:spcBef>
              <a:buClr>
                <a:srgbClr val="000000"/>
              </a:buClr>
              <a:buSzPct val="45000"/>
              <a:buFont typeface="Wingdings" charset="2"/>
              <a:buChar char=""/>
            </a:pPr>
            <a:r>
              <a:rPr b="0" lang="es-CO" sz="1500" spc="-1" strike="noStrike">
                <a:solidFill>
                  <a:srgbClr val="000000"/>
                </a:solidFill>
                <a:latin typeface="Arial"/>
              </a:rPr>
              <a:t>Pulse para editar el formato de esquema del texto</a:t>
            </a:r>
            <a:endParaRPr b="0" lang="es-CO" sz="15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500" spc="-1" strike="noStrike">
                <a:solidFill>
                  <a:srgbClr val="000000"/>
                </a:solidFill>
                <a:latin typeface="Arial"/>
              </a:rPr>
              <a:t>Segundo nivel del esquema</a:t>
            </a:r>
            <a:endParaRPr b="0" lang="es-CO" sz="15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500" spc="-1" strike="noStrike">
                <a:solidFill>
                  <a:srgbClr val="000000"/>
                </a:solidFill>
                <a:latin typeface="Arial"/>
              </a:rPr>
              <a:t>Tercer nivel del esquema</a:t>
            </a:r>
            <a:endParaRPr b="0" lang="es-CO" sz="15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500" spc="-1" strike="noStrike">
                <a:solidFill>
                  <a:srgbClr val="000000"/>
                </a:solidFill>
                <a:latin typeface="Arial"/>
              </a:rPr>
              <a:t>Cuarto nivel del esquema</a:t>
            </a:r>
            <a:endParaRPr b="0" lang="es-CO" sz="15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1500" spc="-1" strike="noStrike">
                <a:solidFill>
                  <a:srgbClr val="000000"/>
                </a:solidFill>
                <a:latin typeface="Arial"/>
              </a:rPr>
              <a:t>Quinto nivel del esquema</a:t>
            </a:r>
            <a:endParaRPr b="0" lang="es-CO" sz="15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1500" spc="-1" strike="noStrike">
                <a:solidFill>
                  <a:srgbClr val="000000"/>
                </a:solidFill>
                <a:latin typeface="Arial"/>
              </a:rPr>
              <a:t>Sexto nivel del esquema</a:t>
            </a:r>
            <a:endParaRPr b="0" lang="es-CO" sz="15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1500" spc="-1" strike="noStrike">
                <a:solidFill>
                  <a:srgbClr val="000000"/>
                </a:solidFill>
                <a:latin typeface="Arial"/>
              </a:rPr>
              <a:t>Séptimo nivel del esquema</a:t>
            </a:r>
            <a:endParaRPr b="0" lang="es-CO" sz="1500" spc="-1" strike="noStrike">
              <a:solidFill>
                <a:srgbClr val="000000"/>
              </a:solidFill>
              <a:latin typeface="Arial"/>
            </a:endParaRPr>
          </a:p>
        </p:txBody>
      </p:sp>
      <p:sp>
        <p:nvSpPr>
          <p:cNvPr id="80" name="PlaceHolder 3"/>
          <p:cNvSpPr>
            <a:spLocks noGrp="1"/>
          </p:cNvSpPr>
          <p:nvPr>
            <p:ph type="sldNum"/>
          </p:nvPr>
        </p:nvSpPr>
        <p:spPr>
          <a:xfrm>
            <a:off x="14592240" y="5148360"/>
            <a:ext cx="327240" cy="4705200"/>
          </a:xfrm>
          <a:prstGeom prst="rect">
            <a:avLst/>
          </a:prstGeom>
        </p:spPr>
        <p:txBody>
          <a:bodyPr lIns="55440" rIns="55440" tIns="55440" bIns="55440" anchor="ctr">
            <a:spAutoFit/>
          </a:bodyPr>
          <a:p>
            <a:pPr algn="r">
              <a:lnSpc>
                <a:spcPct val="100000"/>
              </a:lnSpc>
            </a:pPr>
            <a:fld id="{C1776346-5CCC-4054-BFCD-2CBA77BB2AD2}" type="slidenum">
              <a:rPr b="0" lang="es-CO" sz="1500" spc="-1" strike="noStrike">
                <a:solidFill>
                  <a:srgbClr val="888888"/>
                </a:solidFill>
                <a:latin typeface="Calibri"/>
                <a:ea typeface="Calibri"/>
              </a:rPr>
              <a:t>&lt;número&gt;</a:t>
            </a:fld>
            <a:endParaRPr b="0" lang="es-CO" sz="15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slideLayout" Target="../slideLayouts/slideLayout15.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15.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5.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5.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15.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15.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5.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5.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5.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15.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15.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5.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3.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png"/><Relationship Id="rId16" Type="http://schemas.openxmlformats.org/officeDocument/2006/relationships/image" Target="../media/image106.png"/><Relationship Id="rId17" Type="http://schemas.openxmlformats.org/officeDocument/2006/relationships/image" Target="../media/image107.png"/><Relationship Id="rId18" Type="http://schemas.openxmlformats.org/officeDocument/2006/relationships/image" Target="../media/image108.png"/><Relationship Id="rId19" Type="http://schemas.openxmlformats.org/officeDocument/2006/relationships/image" Target="../media/image109.png"/><Relationship Id="rId20" Type="http://schemas.openxmlformats.org/officeDocument/2006/relationships/image" Target="../media/image110.png"/><Relationship Id="rId21" Type="http://schemas.openxmlformats.org/officeDocument/2006/relationships/image" Target="../media/image111.png"/><Relationship Id="rId22" Type="http://schemas.openxmlformats.org/officeDocument/2006/relationships/image" Target="../media/image112.png"/><Relationship Id="rId23" Type="http://schemas.openxmlformats.org/officeDocument/2006/relationships/image" Target="../media/image113.png"/><Relationship Id="rId24" Type="http://schemas.openxmlformats.org/officeDocument/2006/relationships/image" Target="../media/image114.png"/><Relationship Id="rId25" Type="http://schemas.openxmlformats.org/officeDocument/2006/relationships/image" Target="../media/image115.png"/><Relationship Id="rId26" Type="http://schemas.openxmlformats.org/officeDocument/2006/relationships/image" Target="../media/image116.png"/><Relationship Id="rId27" Type="http://schemas.openxmlformats.org/officeDocument/2006/relationships/image" Target="../media/image117.png"/><Relationship Id="rId28" Type="http://schemas.openxmlformats.org/officeDocument/2006/relationships/image" Target="../media/image118.png"/><Relationship Id="rId29" Type="http://schemas.openxmlformats.org/officeDocument/2006/relationships/image" Target="../media/image119.png"/><Relationship Id="rId30" Type="http://schemas.openxmlformats.org/officeDocument/2006/relationships/image" Target="../media/image120.png"/><Relationship Id="rId31" Type="http://schemas.openxmlformats.org/officeDocument/2006/relationships/image" Target="../media/image121.png"/><Relationship Id="rId32" Type="http://schemas.openxmlformats.org/officeDocument/2006/relationships/image" Target="../media/image122.png"/><Relationship Id="rId33" Type="http://schemas.openxmlformats.org/officeDocument/2006/relationships/image" Target="../media/image123.png"/><Relationship Id="rId34" Type="http://schemas.openxmlformats.org/officeDocument/2006/relationships/image" Target="../media/image124.png"/><Relationship Id="rId35" Type="http://schemas.openxmlformats.org/officeDocument/2006/relationships/image" Target="../media/image125.png"/><Relationship Id="rId36" Type="http://schemas.openxmlformats.org/officeDocument/2006/relationships/image" Target="../media/image126.png"/><Relationship Id="rId37" Type="http://schemas.openxmlformats.org/officeDocument/2006/relationships/image" Target="../media/image127.png"/><Relationship Id="rId38" Type="http://schemas.openxmlformats.org/officeDocument/2006/relationships/image" Target="../media/image128.png"/><Relationship Id="rId39" Type="http://schemas.openxmlformats.org/officeDocument/2006/relationships/image" Target="../media/image129.png"/><Relationship Id="rId40" Type="http://schemas.openxmlformats.org/officeDocument/2006/relationships/image" Target="../media/image130.png"/><Relationship Id="rId41" Type="http://schemas.openxmlformats.org/officeDocument/2006/relationships/image" Target="../media/image131.png"/><Relationship Id="rId42" Type="http://schemas.openxmlformats.org/officeDocument/2006/relationships/image" Target="../media/image132.png"/><Relationship Id="rId43" Type="http://schemas.openxmlformats.org/officeDocument/2006/relationships/image" Target="../media/image133.png"/><Relationship Id="rId44" Type="http://schemas.openxmlformats.org/officeDocument/2006/relationships/image" Target="../media/image134.png"/><Relationship Id="rId45" Type="http://schemas.openxmlformats.org/officeDocument/2006/relationships/image" Target="../media/image135.png"/><Relationship Id="rId46" Type="http://schemas.openxmlformats.org/officeDocument/2006/relationships/image" Target="../media/image136.png"/><Relationship Id="rId47"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image" Target="../media/image145.png"/><Relationship Id="rId10" Type="http://schemas.openxmlformats.org/officeDocument/2006/relationships/image" Target="../media/image146.png"/><Relationship Id="rId11" Type="http://schemas.openxmlformats.org/officeDocument/2006/relationships/image" Target="../media/image147.png"/><Relationship Id="rId12" Type="http://schemas.openxmlformats.org/officeDocument/2006/relationships/image" Target="../media/image148.png"/><Relationship Id="rId13" Type="http://schemas.openxmlformats.org/officeDocument/2006/relationships/image" Target="../media/image149.png"/><Relationship Id="rId14" Type="http://schemas.openxmlformats.org/officeDocument/2006/relationships/image" Target="../media/image150.png"/><Relationship Id="rId15" Type="http://schemas.openxmlformats.org/officeDocument/2006/relationships/image" Target="../media/image151.png"/><Relationship Id="rId16" Type="http://schemas.openxmlformats.org/officeDocument/2006/relationships/image" Target="../media/image152.png"/><Relationship Id="rId17" Type="http://schemas.openxmlformats.org/officeDocument/2006/relationships/image" Target="../media/image153.png"/><Relationship Id="rId18" Type="http://schemas.openxmlformats.org/officeDocument/2006/relationships/image" Target="../media/image154.png"/><Relationship Id="rId19" Type="http://schemas.openxmlformats.org/officeDocument/2006/relationships/image" Target="../media/image155.png"/><Relationship Id="rId20" Type="http://schemas.openxmlformats.org/officeDocument/2006/relationships/image" Target="../media/image156.png"/><Relationship Id="rId21" Type="http://schemas.openxmlformats.org/officeDocument/2006/relationships/image" Target="../media/image157.png"/><Relationship Id="rId22" Type="http://schemas.openxmlformats.org/officeDocument/2006/relationships/image" Target="../media/image158.png"/><Relationship Id="rId23" Type="http://schemas.openxmlformats.org/officeDocument/2006/relationships/image" Target="../media/image159.png"/><Relationship Id="rId24" Type="http://schemas.openxmlformats.org/officeDocument/2006/relationships/image" Target="../media/image160.png"/><Relationship Id="rId25" Type="http://schemas.openxmlformats.org/officeDocument/2006/relationships/image" Target="../media/image161.png"/><Relationship Id="rId26" Type="http://schemas.openxmlformats.org/officeDocument/2006/relationships/image" Target="../media/image162.png"/><Relationship Id="rId27" Type="http://schemas.openxmlformats.org/officeDocument/2006/relationships/image" Target="../media/image163.png"/><Relationship Id="rId28" Type="http://schemas.openxmlformats.org/officeDocument/2006/relationships/image" Target="../media/image164.png"/><Relationship Id="rId29" Type="http://schemas.openxmlformats.org/officeDocument/2006/relationships/image" Target="../media/image165.png"/><Relationship Id="rId30" Type="http://schemas.openxmlformats.org/officeDocument/2006/relationships/image" Target="../media/image166.png"/><Relationship Id="rId31" Type="http://schemas.openxmlformats.org/officeDocument/2006/relationships/image" Target="../media/image167.png"/><Relationship Id="rId32" Type="http://schemas.openxmlformats.org/officeDocument/2006/relationships/image" Target="../media/image168.png"/><Relationship Id="rId33" Type="http://schemas.openxmlformats.org/officeDocument/2006/relationships/image" Target="../media/image169.png"/><Relationship Id="rId34" Type="http://schemas.openxmlformats.org/officeDocument/2006/relationships/image" Target="../media/image170.png"/><Relationship Id="rId35" Type="http://schemas.openxmlformats.org/officeDocument/2006/relationships/image" Target="../media/image171.png"/><Relationship Id="rId36" Type="http://schemas.openxmlformats.org/officeDocument/2006/relationships/image" Target="../media/image172.png"/><Relationship Id="rId37" Type="http://schemas.openxmlformats.org/officeDocument/2006/relationships/image" Target="../media/image173.png"/><Relationship Id="rId38" Type="http://schemas.openxmlformats.org/officeDocument/2006/relationships/image" Target="../media/image174.png"/><Relationship Id="rId39" Type="http://schemas.openxmlformats.org/officeDocument/2006/relationships/image" Target="../media/image175.png"/><Relationship Id="rId40" Type="http://schemas.openxmlformats.org/officeDocument/2006/relationships/image" Target="../media/image176.png"/><Relationship Id="rId41" Type="http://schemas.openxmlformats.org/officeDocument/2006/relationships/image" Target="../media/image177.png"/><Relationship Id="rId42" Type="http://schemas.openxmlformats.org/officeDocument/2006/relationships/image" Target="../media/image178.png"/><Relationship Id="rId43" Type="http://schemas.openxmlformats.org/officeDocument/2006/relationships/image" Target="../media/image179.png"/><Relationship Id="rId44" Type="http://schemas.openxmlformats.org/officeDocument/2006/relationships/image" Target="../media/image180.png"/><Relationship Id="rId45" Type="http://schemas.openxmlformats.org/officeDocument/2006/relationships/image" Target="../media/image181.png"/><Relationship Id="rId46" Type="http://schemas.openxmlformats.org/officeDocument/2006/relationships/image" Target="../media/image182.png"/><Relationship Id="rId47" Type="http://schemas.openxmlformats.org/officeDocument/2006/relationships/image" Target="../media/image183.png"/><Relationship Id="rId48" Type="http://schemas.openxmlformats.org/officeDocument/2006/relationships/image" Target="../media/image184.png"/><Relationship Id="rId49" Type="http://schemas.openxmlformats.org/officeDocument/2006/relationships/image" Target="../media/image185.png"/><Relationship Id="rId50" Type="http://schemas.openxmlformats.org/officeDocument/2006/relationships/image" Target="../media/image186.png"/><Relationship Id="rId51" Type="http://schemas.openxmlformats.org/officeDocument/2006/relationships/image" Target="../media/image187.png"/><Relationship Id="rId52"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15.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5.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5.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15.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15.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5.xml"/><Relationship Id="rId6"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123" name="Google Shape;68;g1070f94647f_0_0" descr=""/>
          <p:cNvPicPr/>
          <p:nvPr/>
        </p:nvPicPr>
        <p:blipFill>
          <a:blip r:embed="rId1"/>
          <a:srcRect l="18" t="12443" r="9858" b="6947"/>
          <a:stretch/>
        </p:blipFill>
        <p:spPr>
          <a:xfrm>
            <a:off x="6989400" y="569880"/>
            <a:ext cx="7770240" cy="6476400"/>
          </a:xfrm>
          <a:prstGeom prst="rect">
            <a:avLst/>
          </a:prstGeom>
          <a:ln>
            <a:noFill/>
          </a:ln>
        </p:spPr>
      </p:pic>
      <p:pic>
        <p:nvPicPr>
          <p:cNvPr id="124" name="Google Shape;73;g1070f94647f_0_0" descr=""/>
          <p:cNvPicPr/>
          <p:nvPr/>
        </p:nvPicPr>
        <p:blipFill>
          <a:blip r:embed="rId2"/>
          <a:stretch/>
        </p:blipFill>
        <p:spPr>
          <a:xfrm flipH="1">
            <a:off x="607680" y="4925880"/>
            <a:ext cx="181800" cy="2552760"/>
          </a:xfrm>
          <a:prstGeom prst="rect">
            <a:avLst/>
          </a:prstGeom>
          <a:ln>
            <a:noFill/>
          </a:ln>
        </p:spPr>
      </p:pic>
      <p:sp>
        <p:nvSpPr>
          <p:cNvPr id="125" name="CustomShape 1"/>
          <p:cNvSpPr/>
          <p:nvPr/>
        </p:nvSpPr>
        <p:spPr>
          <a:xfrm flipV="1">
            <a:off x="789480" y="5213880"/>
            <a:ext cx="6875640" cy="20880"/>
          </a:xfrm>
          <a:custGeom>
            <a:avLst/>
            <a:gdLst/>
            <a:ahLst/>
            <a:rect l="l" t="t" r="r" b="b"/>
            <a:pathLst>
              <a:path w="21600" h="21600">
                <a:moveTo>
                  <a:pt x="0" y="0"/>
                </a:moveTo>
                <a:lnTo>
                  <a:pt x="21600" y="21600"/>
                </a:lnTo>
              </a:path>
            </a:pathLst>
          </a:custGeom>
          <a:noFill/>
          <a:ln w="28440">
            <a:solidFill>
              <a:schemeClr val="dk1"/>
            </a:solidFill>
            <a:round/>
          </a:ln>
        </p:spPr>
        <p:style>
          <a:lnRef idx="0"/>
          <a:fillRef idx="0"/>
          <a:effectRef idx="0"/>
          <a:fontRef idx="minor"/>
        </p:style>
      </p:sp>
      <p:pic>
        <p:nvPicPr>
          <p:cNvPr id="126" name="Google Shape;75;g1070f94647f_0_0" descr=""/>
          <p:cNvPicPr/>
          <p:nvPr/>
        </p:nvPicPr>
        <p:blipFill>
          <a:blip r:embed="rId3"/>
          <a:stretch/>
        </p:blipFill>
        <p:spPr>
          <a:xfrm>
            <a:off x="12240000" y="6300000"/>
            <a:ext cx="2519640" cy="1382400"/>
          </a:xfrm>
          <a:prstGeom prst="rect">
            <a:avLst/>
          </a:prstGeom>
          <a:ln>
            <a:noFill/>
          </a:ln>
        </p:spPr>
      </p:pic>
      <p:sp>
        <p:nvSpPr>
          <p:cNvPr id="127" name="CustomShape 2"/>
          <p:cNvSpPr/>
          <p:nvPr/>
        </p:nvSpPr>
        <p:spPr>
          <a:xfrm>
            <a:off x="390240" y="3121920"/>
            <a:ext cx="11401560" cy="1372320"/>
          </a:xfrm>
          <a:prstGeom prst="rect">
            <a:avLst/>
          </a:prstGeom>
          <a:noFill/>
          <a:ln>
            <a:noFill/>
          </a:ln>
        </p:spPr>
        <p:style>
          <a:lnRef idx="0"/>
          <a:fillRef idx="0"/>
          <a:effectRef idx="0"/>
          <a:fontRef idx="minor"/>
        </p:style>
        <p:txBody>
          <a:bodyPr lIns="147600" rIns="147600" tIns="147600" bIns="147600" anchor="ctr">
            <a:noAutofit/>
          </a:bodyPr>
          <a:p>
            <a:pPr>
              <a:lnSpc>
                <a:spcPct val="100000"/>
              </a:lnSpc>
            </a:pPr>
            <a:r>
              <a:rPr b="1" lang="es-CO" sz="6500" spc="-1" strike="noStrike">
                <a:solidFill>
                  <a:srgbClr val="ffffff"/>
                </a:solidFill>
                <a:latin typeface="Montserrat"/>
                <a:ea typeface="Montserrat"/>
              </a:rPr>
              <a:t>Cristian Camilo </a:t>
            </a:r>
            <a:endParaRPr b="0" lang="es-CO" sz="6500" spc="-1" strike="noStrike">
              <a:latin typeface="Arial"/>
            </a:endParaRPr>
          </a:p>
          <a:p>
            <a:pPr>
              <a:lnSpc>
                <a:spcPct val="100000"/>
              </a:lnSpc>
            </a:pPr>
            <a:r>
              <a:rPr b="1" lang="es-CO" sz="6500" spc="-1" strike="noStrike">
                <a:solidFill>
                  <a:srgbClr val="ffffff"/>
                </a:solidFill>
                <a:latin typeface="Montserrat"/>
                <a:ea typeface="Montserrat"/>
              </a:rPr>
              <a:t>Garcia Gutierrez</a:t>
            </a:r>
            <a:endParaRPr b="0" lang="es-CO" sz="6500" spc="-1" strike="noStrike">
              <a:latin typeface="Arial"/>
            </a:endParaRPr>
          </a:p>
        </p:txBody>
      </p:sp>
      <p:sp>
        <p:nvSpPr>
          <p:cNvPr id="128" name="CustomShape 3"/>
          <p:cNvSpPr/>
          <p:nvPr/>
        </p:nvSpPr>
        <p:spPr>
          <a:xfrm>
            <a:off x="360000" y="1116000"/>
            <a:ext cx="5328000" cy="792000"/>
          </a:xfrm>
          <a:prstGeom prst="rect">
            <a:avLst/>
          </a:prstGeom>
          <a:solidFill>
            <a:srgbClr val="182227"/>
          </a:solidFill>
          <a:ln>
            <a:noFill/>
          </a:ln>
        </p:spPr>
        <p:style>
          <a:lnRef idx="0"/>
          <a:fillRef idx="0"/>
          <a:effectRef idx="0"/>
          <a:fontRef idx="minor"/>
        </p:style>
      </p:sp>
      <p:sp>
        <p:nvSpPr>
          <p:cNvPr id="129" name="CustomShape 4"/>
          <p:cNvSpPr/>
          <p:nvPr/>
        </p:nvSpPr>
        <p:spPr>
          <a:xfrm>
            <a:off x="545400" y="1080000"/>
            <a:ext cx="8814600" cy="70740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0" lang="es-CO" sz="2900" spc="-1" strike="noStrike">
                <a:solidFill>
                  <a:srgbClr val="ffffff"/>
                </a:solidFill>
                <a:latin typeface="Montserrat SemiBold"/>
                <a:ea typeface="Montserrat SemiBold"/>
              </a:rPr>
              <a:t>Presentación DemoDay</a:t>
            </a:r>
            <a:endParaRPr b="0" lang="es-CO" sz="29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192" name="Google Shape;116;gbcc2e77c03_0_259" descr=""/>
          <p:cNvPicPr/>
          <p:nvPr/>
        </p:nvPicPr>
        <p:blipFill>
          <a:blip r:embed="rId1"/>
          <a:srcRect l="0" t="199" r="0" b="208"/>
          <a:stretch/>
        </p:blipFill>
        <p:spPr>
          <a:xfrm>
            <a:off x="8151480" y="-2224800"/>
            <a:ext cx="6733800" cy="6323760"/>
          </a:xfrm>
          <a:prstGeom prst="rect">
            <a:avLst/>
          </a:prstGeom>
          <a:ln>
            <a:noFill/>
          </a:ln>
        </p:spPr>
      </p:pic>
      <p:pic>
        <p:nvPicPr>
          <p:cNvPr id="193" name="Google Shape;119;gbcc2e77c03_0_259" descr=""/>
          <p:cNvPicPr/>
          <p:nvPr/>
        </p:nvPicPr>
        <p:blipFill>
          <a:blip r:embed="rId2"/>
          <a:stretch/>
        </p:blipFill>
        <p:spPr>
          <a:xfrm>
            <a:off x="1480680" y="6904440"/>
            <a:ext cx="1430280" cy="126000"/>
          </a:xfrm>
          <a:prstGeom prst="rect">
            <a:avLst/>
          </a:prstGeom>
          <a:ln>
            <a:noFill/>
          </a:ln>
        </p:spPr>
      </p:pic>
      <p:pic>
        <p:nvPicPr>
          <p:cNvPr id="194" name="Google Shape;120;gbcc2e77c03_0_259" descr=""/>
          <p:cNvPicPr/>
          <p:nvPr/>
        </p:nvPicPr>
        <p:blipFill>
          <a:blip r:embed="rId3"/>
          <a:stretch/>
        </p:blipFill>
        <p:spPr>
          <a:xfrm>
            <a:off x="12350880" y="615240"/>
            <a:ext cx="1619640" cy="643680"/>
          </a:xfrm>
          <a:prstGeom prst="rect">
            <a:avLst/>
          </a:prstGeom>
          <a:ln>
            <a:noFill/>
          </a:ln>
        </p:spPr>
      </p:pic>
      <p:pic>
        <p:nvPicPr>
          <p:cNvPr id="195" name="Imagen 1" descr=""/>
          <p:cNvPicPr/>
          <p:nvPr/>
        </p:nvPicPr>
        <p:blipFill>
          <a:blip r:embed="rId4"/>
          <a:srcRect l="0" t="12953" r="0" b="26181"/>
          <a:stretch/>
        </p:blipFill>
        <p:spPr>
          <a:xfrm>
            <a:off x="135000" y="2139840"/>
            <a:ext cx="14924160" cy="5265000"/>
          </a:xfrm>
          <a:prstGeom prst="rect">
            <a:avLst/>
          </a:prstGeom>
          <a:ln>
            <a:noFill/>
          </a:ln>
        </p:spPr>
      </p:pic>
      <p:sp>
        <p:nvSpPr>
          <p:cNvPr id="196" name="CustomShape 1"/>
          <p:cNvSpPr/>
          <p:nvPr/>
        </p:nvSpPr>
        <p:spPr>
          <a:xfrm>
            <a:off x="10248840" y="6058080"/>
            <a:ext cx="2723760" cy="1199880"/>
          </a:xfrm>
          <a:prstGeom prst="rect">
            <a:avLst/>
          </a:prstGeom>
          <a:noFill/>
          <a:ln>
            <a:round/>
          </a:ln>
        </p:spPr>
        <p:style>
          <a:lnRef idx="2">
            <a:schemeClr val="accent1">
              <a:shade val="50000"/>
            </a:schemeClr>
          </a:lnRef>
          <a:fillRef idx="1">
            <a:schemeClr val="accent1"/>
          </a:fillRef>
          <a:effectRef idx="0">
            <a:schemeClr val="accent1"/>
          </a:effectRef>
          <a:fontRef idx="minor"/>
        </p:style>
      </p:sp>
      <p:sp>
        <p:nvSpPr>
          <p:cNvPr id="197" name="CustomShape 2"/>
          <p:cNvSpPr/>
          <p:nvPr/>
        </p:nvSpPr>
        <p:spPr>
          <a:xfrm rot="2449800">
            <a:off x="8301600" y="4910040"/>
            <a:ext cx="2133360" cy="9331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198" name="Imagen 10" descr=""/>
          <p:cNvPicPr/>
          <p:nvPr/>
        </p:nvPicPr>
        <p:blipFill>
          <a:blip r:embed="rId5"/>
          <a:srcRect l="68452" t="48711" r="16017" b="40074"/>
          <a:stretch/>
        </p:blipFill>
        <p:spPr>
          <a:xfrm>
            <a:off x="2737800" y="2336760"/>
            <a:ext cx="9612720" cy="3899160"/>
          </a:xfrm>
          <a:prstGeom prst="rect">
            <a:avLst/>
          </a:prstGeom>
          <a:ln>
            <a:noFill/>
          </a:ln>
        </p:spPr>
      </p:pic>
      <p:sp>
        <p:nvSpPr>
          <p:cNvPr id="199" name="CustomShape 3"/>
          <p:cNvSpPr/>
          <p:nvPr/>
        </p:nvSpPr>
        <p:spPr>
          <a:xfrm>
            <a:off x="7124040" y="2943000"/>
            <a:ext cx="3413520" cy="1383120"/>
          </a:xfrm>
          <a:prstGeom prst="ellipse">
            <a:avLst/>
          </a:prstGeom>
          <a:noFill/>
          <a:ln w="57240">
            <a:solidFill>
              <a:srgbClr val="ff0000"/>
            </a:solidFill>
            <a:round/>
          </a:ln>
        </p:spPr>
        <p:style>
          <a:lnRef idx="2">
            <a:schemeClr val="accent6">
              <a:shade val="50000"/>
            </a:schemeClr>
          </a:lnRef>
          <a:fillRef idx="1">
            <a:schemeClr val="accent6"/>
          </a:fillRef>
          <a:effectRef idx="0">
            <a:schemeClr val="accent6"/>
          </a:effectRef>
          <a:fontRef idx="minor"/>
        </p:style>
      </p:sp>
      <p:sp>
        <p:nvSpPr>
          <p:cNvPr id="200" name="CustomShape 4"/>
          <p:cNvSpPr/>
          <p:nvPr/>
        </p:nvSpPr>
        <p:spPr>
          <a:xfrm>
            <a:off x="360000" y="504000"/>
            <a:ext cx="5328000" cy="792000"/>
          </a:xfrm>
          <a:prstGeom prst="rect">
            <a:avLst/>
          </a:prstGeom>
          <a:solidFill>
            <a:srgbClr val="182227"/>
          </a:solidFill>
          <a:ln>
            <a:noFill/>
          </a:ln>
        </p:spPr>
        <p:style>
          <a:lnRef idx="0"/>
          <a:fillRef idx="0"/>
          <a:effectRef idx="0"/>
          <a:fontRef idx="minor"/>
        </p:style>
      </p:sp>
      <p:sp>
        <p:nvSpPr>
          <p:cNvPr id="201" name="CustomShape 5"/>
          <p:cNvSpPr/>
          <p:nvPr/>
        </p:nvSpPr>
        <p:spPr>
          <a:xfrm>
            <a:off x="1072800" y="50400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Oportunidades</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6" presetSubtype="21">
                                  <p:stCondLst>
                                    <p:cond delay="0"/>
                                  </p:stCondLst>
                                  <p:childTnLst>
                                    <p:set>
                                      <p:cBhvr>
                                        <p:cTn id="24" dur="1" fill="hold">
                                          <p:stCondLst>
                                            <p:cond delay="0"/>
                                          </p:stCondLst>
                                        </p:cTn>
                                        <p:tgtEl>
                                          <p:spTgt spid="193"/>
                                        </p:tgtEl>
                                        <p:attrNameLst>
                                          <p:attrName>style.visibility</p:attrName>
                                        </p:attrNameLst>
                                      </p:cBhvr>
                                      <p:to>
                                        <p:strVal val="visible"/>
                                      </p:to>
                                    </p:set>
                                    <p:animEffect filter="barn(inVertical)" transition="in">
                                      <p:cBhvr additive="repl">
                                        <p:cTn id="25" dur="500"/>
                                        <p:tgtEl>
                                          <p:spTgt spid="193"/>
                                        </p:tgtEl>
                                      </p:cBhvr>
                                    </p:animEffect>
                                  </p:childTnLst>
                                </p:cTn>
                              </p:par>
                              <p:par>
                                <p:cTn id="26" nodeType="withEffect" fill="hold" presetClass="entr" presetID="16" presetSubtype="21">
                                  <p:stCondLst>
                                    <p:cond delay="0"/>
                                  </p:stCondLst>
                                  <p:childTnLst>
                                    <p:set>
                                      <p:cBhvr>
                                        <p:cTn id="27" dur="1" fill="hold">
                                          <p:stCondLst>
                                            <p:cond delay="0"/>
                                          </p:stCondLst>
                                        </p:cTn>
                                        <p:tgtEl>
                                          <p:spTgt spid="196"/>
                                        </p:tgtEl>
                                        <p:attrNameLst>
                                          <p:attrName>style.visibility</p:attrName>
                                        </p:attrNameLst>
                                      </p:cBhvr>
                                      <p:to>
                                        <p:strVal val="visible"/>
                                      </p:to>
                                    </p:set>
                                    <p:animEffect filter="barn(inVertical)" transition="in">
                                      <p:cBhvr additive="repl">
                                        <p:cTn id="28" dur="500"/>
                                        <p:tgtEl>
                                          <p:spTgt spid="196"/>
                                        </p:tgtEl>
                                      </p:cBhvr>
                                    </p:animEffec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2" presetSubtype="4">
                                  <p:stCondLst>
                                    <p:cond delay="0"/>
                                  </p:stCondLst>
                                  <p:childTnLst>
                                    <p:set>
                                      <p:cBhvr>
                                        <p:cTn id="32" dur="1" fill="hold">
                                          <p:stCondLst>
                                            <p:cond delay="0"/>
                                          </p:stCondLst>
                                        </p:cTn>
                                        <p:tgtEl>
                                          <p:spTgt spid="197"/>
                                        </p:tgtEl>
                                        <p:attrNameLst>
                                          <p:attrName>style.visibility</p:attrName>
                                        </p:attrNameLst>
                                      </p:cBhvr>
                                      <p:to>
                                        <p:strVal val="visible"/>
                                      </p:to>
                                    </p:set>
                                    <p:anim calcmode="lin" valueType="num">
                                      <p:cBhvr additive="repl">
                                        <p:cTn id="33" dur="500" fill="hold"/>
                                        <p:tgtEl>
                                          <p:spTgt spid="197"/>
                                        </p:tgtEl>
                                        <p:attrNameLst>
                                          <p:attrName>ppt_x</p:attrName>
                                        </p:attrNameLst>
                                      </p:cBhvr>
                                      <p:tavLst>
                                        <p:tav tm="0">
                                          <p:val>
                                            <p:strVal val="#ppt_x"/>
                                          </p:val>
                                        </p:tav>
                                        <p:tav tm="100000">
                                          <p:val>
                                            <p:strVal val="#ppt_x"/>
                                          </p:val>
                                        </p:tav>
                                      </p:tavLst>
                                    </p:anim>
                                    <p:anim calcmode="lin" valueType="num">
                                      <p:cBhvr additive="repl">
                                        <p:cTn id="34" dur="500" fill="hold"/>
                                        <p:tgtEl>
                                          <p:spTgt spid="197"/>
                                        </p:tgtEl>
                                        <p:attrNameLst>
                                          <p:attrName>ppt_y</p:attrName>
                                        </p:attrNameLst>
                                      </p:cBhvr>
                                      <p:tavLst>
                                        <p:tav tm="0">
                                          <p:val>
                                            <p:strVal val="1+#ppt_h/2"/>
                                          </p:val>
                                        </p:tav>
                                        <p:tav tm="100000">
                                          <p:val>
                                            <p:strVal val="#ppt_y"/>
                                          </p:val>
                                        </p:tav>
                                      </p:tavLst>
                                    </p:anim>
                                  </p:childTnLst>
                                </p:cTn>
                              </p:par>
                              <p:par>
                                <p:cTn id="35" nodeType="withEffect" fill="hold" presetClass="entr" presetID="2" presetSubtype="4">
                                  <p:stCondLst>
                                    <p:cond delay="0"/>
                                  </p:stCondLst>
                                  <p:childTnLst>
                                    <p:set>
                                      <p:cBhvr>
                                        <p:cTn id="36" dur="1" fill="hold">
                                          <p:stCondLst>
                                            <p:cond delay="0"/>
                                          </p:stCondLst>
                                        </p:cTn>
                                        <p:tgtEl>
                                          <p:spTgt spid="198"/>
                                        </p:tgtEl>
                                        <p:attrNameLst>
                                          <p:attrName>style.visibility</p:attrName>
                                        </p:attrNameLst>
                                      </p:cBhvr>
                                      <p:to>
                                        <p:strVal val="visible"/>
                                      </p:to>
                                    </p:set>
                                    <p:anim calcmode="lin" valueType="num">
                                      <p:cBhvr additive="repl">
                                        <p:cTn id="37" dur="500" fill="hold"/>
                                        <p:tgtEl>
                                          <p:spTgt spid="198"/>
                                        </p:tgtEl>
                                        <p:attrNameLst>
                                          <p:attrName>ppt_x</p:attrName>
                                        </p:attrNameLst>
                                      </p:cBhvr>
                                      <p:tavLst>
                                        <p:tav tm="0">
                                          <p:val>
                                            <p:strVal val="#ppt_x"/>
                                          </p:val>
                                        </p:tav>
                                        <p:tav tm="100000">
                                          <p:val>
                                            <p:strVal val="#ppt_x"/>
                                          </p:val>
                                        </p:tav>
                                      </p:tavLst>
                                    </p:anim>
                                    <p:anim calcmode="lin" valueType="num">
                                      <p:cBhvr additive="repl">
                                        <p:cTn id="38" dur="500" fill="hold"/>
                                        <p:tgtEl>
                                          <p:spTgt spid="198"/>
                                        </p:tgtEl>
                                        <p:attrNameLst>
                                          <p:attrName>ppt_y</p:attrName>
                                        </p:attrNameLst>
                                      </p:cBhvr>
                                      <p:tavLst>
                                        <p:tav tm="0">
                                          <p:val>
                                            <p:strVal val="1+#ppt_h/2"/>
                                          </p:val>
                                        </p:tav>
                                        <p:tav tm="100000">
                                          <p:val>
                                            <p:strVal val="#ppt_y"/>
                                          </p:val>
                                        </p:tav>
                                      </p:tavLst>
                                    </p:anim>
                                  </p:childTnLst>
                                </p:cTn>
                              </p:par>
                              <p:par>
                                <p:cTn id="39" nodeType="withEffect" fill="hold" presetClass="entr" presetID="2" presetSubtype="4">
                                  <p:stCondLst>
                                    <p:cond delay="0"/>
                                  </p:stCondLst>
                                  <p:childTnLst>
                                    <p:set>
                                      <p:cBhvr>
                                        <p:cTn id="40" dur="1" fill="hold">
                                          <p:stCondLst>
                                            <p:cond delay="0"/>
                                          </p:stCondLst>
                                        </p:cTn>
                                        <p:tgtEl>
                                          <p:spTgt spid="199"/>
                                        </p:tgtEl>
                                        <p:attrNameLst>
                                          <p:attrName>style.visibility</p:attrName>
                                        </p:attrNameLst>
                                      </p:cBhvr>
                                      <p:to>
                                        <p:strVal val="visible"/>
                                      </p:to>
                                    </p:set>
                                    <p:anim calcmode="lin" valueType="num">
                                      <p:cBhvr additive="repl">
                                        <p:cTn id="41" dur="500" fill="hold"/>
                                        <p:tgtEl>
                                          <p:spTgt spid="199"/>
                                        </p:tgtEl>
                                        <p:attrNameLst>
                                          <p:attrName>ppt_x</p:attrName>
                                        </p:attrNameLst>
                                      </p:cBhvr>
                                      <p:tavLst>
                                        <p:tav tm="0">
                                          <p:val>
                                            <p:strVal val="#ppt_x"/>
                                          </p:val>
                                        </p:tav>
                                        <p:tav tm="100000">
                                          <p:val>
                                            <p:strVal val="#ppt_x"/>
                                          </p:val>
                                        </p:tav>
                                      </p:tavLst>
                                    </p:anim>
                                    <p:anim calcmode="lin" valueType="num">
                                      <p:cBhvr additive="repl">
                                        <p:cTn id="42"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202" name="Google Shape;116;gbcc2e77c03_0_259" descr=""/>
          <p:cNvPicPr/>
          <p:nvPr/>
        </p:nvPicPr>
        <p:blipFill>
          <a:blip r:embed="rId1"/>
          <a:srcRect l="0" t="199" r="0" b="208"/>
          <a:stretch/>
        </p:blipFill>
        <p:spPr>
          <a:xfrm>
            <a:off x="8151480" y="-2224800"/>
            <a:ext cx="6733800" cy="6323760"/>
          </a:xfrm>
          <a:prstGeom prst="rect">
            <a:avLst/>
          </a:prstGeom>
          <a:ln>
            <a:noFill/>
          </a:ln>
        </p:spPr>
      </p:pic>
      <p:pic>
        <p:nvPicPr>
          <p:cNvPr id="203" name="Google Shape;119;gbcc2e77c03_0_259" descr=""/>
          <p:cNvPicPr/>
          <p:nvPr/>
        </p:nvPicPr>
        <p:blipFill>
          <a:blip r:embed="rId2"/>
          <a:stretch/>
        </p:blipFill>
        <p:spPr>
          <a:xfrm>
            <a:off x="1480680" y="6904440"/>
            <a:ext cx="1430280" cy="126000"/>
          </a:xfrm>
          <a:prstGeom prst="rect">
            <a:avLst/>
          </a:prstGeom>
          <a:ln>
            <a:noFill/>
          </a:ln>
        </p:spPr>
      </p:pic>
      <p:pic>
        <p:nvPicPr>
          <p:cNvPr id="204" name="Google Shape;120;gbcc2e77c03_0_259" descr=""/>
          <p:cNvPicPr/>
          <p:nvPr/>
        </p:nvPicPr>
        <p:blipFill>
          <a:blip r:embed="rId3"/>
          <a:stretch/>
        </p:blipFill>
        <p:spPr>
          <a:xfrm>
            <a:off x="12350880" y="615240"/>
            <a:ext cx="1619640" cy="643680"/>
          </a:xfrm>
          <a:prstGeom prst="rect">
            <a:avLst/>
          </a:prstGeom>
          <a:ln>
            <a:noFill/>
          </a:ln>
        </p:spPr>
      </p:pic>
      <p:pic>
        <p:nvPicPr>
          <p:cNvPr id="205" name="Imagen 1" descr=""/>
          <p:cNvPicPr/>
          <p:nvPr/>
        </p:nvPicPr>
        <p:blipFill>
          <a:blip r:embed="rId4"/>
          <a:srcRect l="19293" t="19601" r="18859" b="11393"/>
          <a:stretch/>
        </p:blipFill>
        <p:spPr>
          <a:xfrm>
            <a:off x="2273400" y="1231200"/>
            <a:ext cx="10400040" cy="6523560"/>
          </a:xfrm>
          <a:prstGeom prst="rect">
            <a:avLst/>
          </a:prstGeom>
          <a:ln>
            <a:noFill/>
          </a:ln>
        </p:spPr>
      </p:pic>
      <p:sp>
        <p:nvSpPr>
          <p:cNvPr id="206" name="CustomShape 1"/>
          <p:cNvSpPr/>
          <p:nvPr/>
        </p:nvSpPr>
        <p:spPr>
          <a:xfrm>
            <a:off x="288000" y="288000"/>
            <a:ext cx="5328000" cy="792000"/>
          </a:xfrm>
          <a:prstGeom prst="rect">
            <a:avLst/>
          </a:prstGeom>
          <a:solidFill>
            <a:srgbClr val="182227"/>
          </a:solidFill>
          <a:ln>
            <a:noFill/>
          </a:ln>
        </p:spPr>
        <p:style>
          <a:lnRef idx="0"/>
          <a:fillRef idx="0"/>
          <a:effectRef idx="0"/>
          <a:fontRef idx="minor"/>
        </p:style>
      </p:sp>
      <p:sp>
        <p:nvSpPr>
          <p:cNvPr id="207" name="CustomShape 2"/>
          <p:cNvSpPr/>
          <p:nvPr/>
        </p:nvSpPr>
        <p:spPr>
          <a:xfrm>
            <a:off x="856800" y="30816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Oportunidades</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208" name="Google Shape;116;gbcc2e77c03_0_259" descr=""/>
          <p:cNvPicPr/>
          <p:nvPr/>
        </p:nvPicPr>
        <p:blipFill>
          <a:blip r:embed="rId1"/>
          <a:srcRect l="0" t="199" r="0" b="208"/>
          <a:stretch/>
        </p:blipFill>
        <p:spPr>
          <a:xfrm>
            <a:off x="8151480" y="-2224800"/>
            <a:ext cx="6733800" cy="6323760"/>
          </a:xfrm>
          <a:prstGeom prst="rect">
            <a:avLst/>
          </a:prstGeom>
          <a:ln>
            <a:noFill/>
          </a:ln>
        </p:spPr>
      </p:pic>
      <p:pic>
        <p:nvPicPr>
          <p:cNvPr id="209" name="Google Shape;119;gbcc2e77c03_0_259" descr=""/>
          <p:cNvPicPr/>
          <p:nvPr/>
        </p:nvPicPr>
        <p:blipFill>
          <a:blip r:embed="rId2"/>
          <a:stretch/>
        </p:blipFill>
        <p:spPr>
          <a:xfrm>
            <a:off x="1480680" y="6904440"/>
            <a:ext cx="1430280" cy="126000"/>
          </a:xfrm>
          <a:prstGeom prst="rect">
            <a:avLst/>
          </a:prstGeom>
          <a:ln>
            <a:noFill/>
          </a:ln>
        </p:spPr>
      </p:pic>
      <p:pic>
        <p:nvPicPr>
          <p:cNvPr id="210" name="Google Shape;120;gbcc2e77c03_0_259" descr=""/>
          <p:cNvPicPr/>
          <p:nvPr/>
        </p:nvPicPr>
        <p:blipFill>
          <a:blip r:embed="rId3"/>
          <a:stretch/>
        </p:blipFill>
        <p:spPr>
          <a:xfrm>
            <a:off x="12350880" y="615240"/>
            <a:ext cx="1619640" cy="643680"/>
          </a:xfrm>
          <a:prstGeom prst="rect">
            <a:avLst/>
          </a:prstGeom>
          <a:ln>
            <a:noFill/>
          </a:ln>
        </p:spPr>
      </p:pic>
      <p:pic>
        <p:nvPicPr>
          <p:cNvPr id="211" name="Imagen 1" descr=""/>
          <p:cNvPicPr/>
          <p:nvPr/>
        </p:nvPicPr>
        <p:blipFill>
          <a:blip r:embed="rId4"/>
          <a:srcRect l="318" t="13351" r="1292" b="5896"/>
          <a:stretch/>
        </p:blipFill>
        <p:spPr>
          <a:xfrm>
            <a:off x="1169280" y="1536120"/>
            <a:ext cx="12801240" cy="5906520"/>
          </a:xfrm>
          <a:prstGeom prst="rect">
            <a:avLst/>
          </a:prstGeom>
          <a:ln>
            <a:noFill/>
          </a:ln>
        </p:spPr>
      </p:pic>
      <p:sp>
        <p:nvSpPr>
          <p:cNvPr id="212" name="CustomShape 1"/>
          <p:cNvSpPr/>
          <p:nvPr/>
        </p:nvSpPr>
        <p:spPr>
          <a:xfrm>
            <a:off x="334800" y="513000"/>
            <a:ext cx="5328000" cy="792000"/>
          </a:xfrm>
          <a:prstGeom prst="rect">
            <a:avLst/>
          </a:prstGeom>
          <a:solidFill>
            <a:srgbClr val="182227"/>
          </a:solidFill>
          <a:ln>
            <a:noFill/>
          </a:ln>
        </p:spPr>
        <p:style>
          <a:lnRef idx="0"/>
          <a:fillRef idx="0"/>
          <a:effectRef idx="0"/>
          <a:fontRef idx="minor"/>
        </p:style>
      </p:sp>
      <p:sp>
        <p:nvSpPr>
          <p:cNvPr id="213" name="CustomShape 2"/>
          <p:cNvSpPr/>
          <p:nvPr/>
        </p:nvSpPr>
        <p:spPr>
          <a:xfrm>
            <a:off x="832680" y="52344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Oportunidades</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214" name="Google Shape;116;gbcc2e77c03_0_259" descr=""/>
          <p:cNvPicPr/>
          <p:nvPr/>
        </p:nvPicPr>
        <p:blipFill>
          <a:blip r:embed="rId1"/>
          <a:srcRect l="0" t="199" r="0" b="208"/>
          <a:stretch/>
        </p:blipFill>
        <p:spPr>
          <a:xfrm>
            <a:off x="8151480" y="-2224800"/>
            <a:ext cx="6733800" cy="6323760"/>
          </a:xfrm>
          <a:prstGeom prst="rect">
            <a:avLst/>
          </a:prstGeom>
          <a:ln>
            <a:noFill/>
          </a:ln>
        </p:spPr>
      </p:pic>
      <p:pic>
        <p:nvPicPr>
          <p:cNvPr id="215" name="Google Shape;120;gbcc2e77c03_0_259" descr=""/>
          <p:cNvPicPr/>
          <p:nvPr/>
        </p:nvPicPr>
        <p:blipFill>
          <a:blip r:embed="rId2"/>
          <a:stretch/>
        </p:blipFill>
        <p:spPr>
          <a:xfrm>
            <a:off x="12350880" y="615240"/>
            <a:ext cx="1619640" cy="643680"/>
          </a:xfrm>
          <a:prstGeom prst="rect">
            <a:avLst/>
          </a:prstGeom>
          <a:ln>
            <a:noFill/>
          </a:ln>
        </p:spPr>
      </p:pic>
      <p:pic>
        <p:nvPicPr>
          <p:cNvPr id="216" name="Imagen 5" descr=""/>
          <p:cNvPicPr/>
          <p:nvPr/>
        </p:nvPicPr>
        <p:blipFill>
          <a:blip r:embed="rId3"/>
          <a:srcRect l="916" t="39006" r="43902" b="43962"/>
          <a:stretch/>
        </p:blipFill>
        <p:spPr>
          <a:xfrm>
            <a:off x="1005840" y="5164560"/>
            <a:ext cx="13228560" cy="2315880"/>
          </a:xfrm>
          <a:prstGeom prst="rect">
            <a:avLst/>
          </a:prstGeom>
          <a:ln>
            <a:noFill/>
          </a:ln>
        </p:spPr>
      </p:pic>
      <p:sp>
        <p:nvSpPr>
          <p:cNvPr id="217" name="CustomShape 1"/>
          <p:cNvSpPr/>
          <p:nvPr/>
        </p:nvSpPr>
        <p:spPr>
          <a:xfrm>
            <a:off x="11173320" y="5851080"/>
            <a:ext cx="1334520" cy="522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pic>
        <p:nvPicPr>
          <p:cNvPr id="218" name="Imagen 16" descr=""/>
          <p:cNvPicPr/>
          <p:nvPr/>
        </p:nvPicPr>
        <p:blipFill>
          <a:blip r:embed="rId4"/>
          <a:srcRect l="883" t="27795" r="43866" b="43548"/>
          <a:stretch/>
        </p:blipFill>
        <p:spPr>
          <a:xfrm>
            <a:off x="1340280" y="1156680"/>
            <a:ext cx="12182400" cy="3017160"/>
          </a:xfrm>
          <a:prstGeom prst="rect">
            <a:avLst/>
          </a:prstGeom>
          <a:ln>
            <a:noFill/>
          </a:ln>
        </p:spPr>
      </p:pic>
      <p:sp>
        <p:nvSpPr>
          <p:cNvPr id="219" name="CustomShape 2"/>
          <p:cNvSpPr/>
          <p:nvPr/>
        </p:nvSpPr>
        <p:spPr>
          <a:xfrm>
            <a:off x="10851120" y="2822400"/>
            <a:ext cx="1334520" cy="522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20" name="CustomShape 3"/>
          <p:cNvSpPr/>
          <p:nvPr/>
        </p:nvSpPr>
        <p:spPr>
          <a:xfrm>
            <a:off x="792000" y="144000"/>
            <a:ext cx="5328000" cy="792000"/>
          </a:xfrm>
          <a:prstGeom prst="rect">
            <a:avLst/>
          </a:prstGeom>
          <a:solidFill>
            <a:srgbClr val="182227"/>
          </a:solidFill>
          <a:ln>
            <a:noFill/>
          </a:ln>
        </p:spPr>
        <p:style>
          <a:lnRef idx="0"/>
          <a:fillRef idx="0"/>
          <a:effectRef idx="0"/>
          <a:fontRef idx="minor"/>
        </p:style>
      </p:sp>
      <p:sp>
        <p:nvSpPr>
          <p:cNvPr id="221" name="CustomShape 4"/>
          <p:cNvSpPr/>
          <p:nvPr/>
        </p:nvSpPr>
        <p:spPr>
          <a:xfrm>
            <a:off x="1396800" y="12816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Oportunidades</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222" name="Google Shape;116;gbcc2e77c03_0_259" descr=""/>
          <p:cNvPicPr/>
          <p:nvPr/>
        </p:nvPicPr>
        <p:blipFill>
          <a:blip r:embed="rId1"/>
          <a:srcRect l="0" t="199" r="0" b="208"/>
          <a:stretch/>
        </p:blipFill>
        <p:spPr>
          <a:xfrm>
            <a:off x="8136000" y="84240"/>
            <a:ext cx="6733800" cy="6323760"/>
          </a:xfrm>
          <a:prstGeom prst="rect">
            <a:avLst/>
          </a:prstGeom>
          <a:ln>
            <a:noFill/>
          </a:ln>
        </p:spPr>
      </p:pic>
      <p:pic>
        <p:nvPicPr>
          <p:cNvPr id="223" name="Google Shape;120;gbcc2e77c03_0_259" descr=""/>
          <p:cNvPicPr/>
          <p:nvPr/>
        </p:nvPicPr>
        <p:blipFill>
          <a:blip r:embed="rId2"/>
          <a:stretch/>
        </p:blipFill>
        <p:spPr>
          <a:xfrm>
            <a:off x="12350880" y="615240"/>
            <a:ext cx="1619640" cy="643680"/>
          </a:xfrm>
          <a:prstGeom prst="rect">
            <a:avLst/>
          </a:prstGeom>
          <a:ln>
            <a:noFill/>
          </a:ln>
        </p:spPr>
      </p:pic>
      <p:pic>
        <p:nvPicPr>
          <p:cNvPr id="224" name="" descr=""/>
          <p:cNvPicPr/>
          <p:nvPr/>
        </p:nvPicPr>
        <p:blipFill>
          <a:blip r:embed="rId3"/>
          <a:stretch/>
        </p:blipFill>
        <p:spPr>
          <a:xfrm>
            <a:off x="216000" y="2235960"/>
            <a:ext cx="14801400" cy="4676040"/>
          </a:xfrm>
          <a:prstGeom prst="rect">
            <a:avLst/>
          </a:prstGeom>
          <a:ln>
            <a:noFill/>
          </a:ln>
        </p:spPr>
      </p:pic>
      <p:sp>
        <p:nvSpPr>
          <p:cNvPr id="225" name="CustomShape 1"/>
          <p:cNvSpPr/>
          <p:nvPr/>
        </p:nvSpPr>
        <p:spPr>
          <a:xfrm>
            <a:off x="864000" y="1311480"/>
            <a:ext cx="7423200" cy="1064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3200" spc="-1" strike="noStrike">
                <a:solidFill>
                  <a:srgbClr val="ffffff"/>
                </a:solidFill>
                <a:latin typeface="Arial"/>
                <a:ea typeface="Arial"/>
              </a:rPr>
              <a:t>Boton Agregar </a:t>
            </a:r>
            <a:r>
              <a:rPr b="0" lang="es-CO" sz="3200" spc="-1" strike="noStrike">
                <a:solidFill>
                  <a:srgbClr val="ffffff"/>
                </a:solidFill>
                <a:latin typeface="Arial"/>
                <a:ea typeface="Arial"/>
              </a:rPr>
              <a:t>partida</a:t>
            </a:r>
            <a:endParaRPr b="0" lang="es-CO" sz="3200" spc="-1" strike="noStrike">
              <a:latin typeface="Arial"/>
            </a:endParaRPr>
          </a:p>
          <a:p>
            <a:pPr>
              <a:lnSpc>
                <a:spcPct val="100000"/>
              </a:lnSpc>
            </a:pPr>
            <a:endParaRPr b="0" lang="es-CO" sz="3200" spc="-1" strike="noStrike">
              <a:latin typeface="Arial"/>
            </a:endParaRPr>
          </a:p>
        </p:txBody>
      </p:sp>
      <p:sp>
        <p:nvSpPr>
          <p:cNvPr id="226" name="CustomShape 2"/>
          <p:cNvSpPr/>
          <p:nvPr/>
        </p:nvSpPr>
        <p:spPr>
          <a:xfrm>
            <a:off x="9144000" y="4608000"/>
            <a:ext cx="864000" cy="432000"/>
          </a:xfrm>
          <a:custGeom>
            <a:avLst/>
            <a:gdLst/>
            <a:ahLst/>
            <a:rect l="0" t="0" r="r" b="b"/>
            <a:pathLst>
              <a:path w="2402" h="1202">
                <a:moveTo>
                  <a:pt x="0" y="300"/>
                </a:moveTo>
                <a:lnTo>
                  <a:pt x="1800" y="300"/>
                </a:lnTo>
                <a:lnTo>
                  <a:pt x="1800" y="0"/>
                </a:lnTo>
                <a:lnTo>
                  <a:pt x="2401" y="600"/>
                </a:lnTo>
                <a:lnTo>
                  <a:pt x="1800" y="1201"/>
                </a:lnTo>
                <a:lnTo>
                  <a:pt x="1800" y="900"/>
                </a:lnTo>
                <a:lnTo>
                  <a:pt x="0" y="900"/>
                </a:lnTo>
                <a:lnTo>
                  <a:pt x="0" y="300"/>
                </a:lnTo>
              </a:path>
            </a:pathLst>
          </a:custGeom>
          <a:solidFill>
            <a:srgbClr val="ff6a39"/>
          </a:solidFill>
          <a:ln>
            <a:solidFill>
              <a:srgbClr val="3465a4"/>
            </a:solidFill>
          </a:ln>
        </p:spPr>
        <p:style>
          <a:lnRef idx="0"/>
          <a:fillRef idx="0"/>
          <a:effectRef idx="0"/>
          <a:fontRef idx="minor"/>
        </p:style>
      </p:sp>
      <p:sp>
        <p:nvSpPr>
          <p:cNvPr id="227" name="CustomShape 3"/>
          <p:cNvSpPr/>
          <p:nvPr/>
        </p:nvSpPr>
        <p:spPr>
          <a:xfrm>
            <a:off x="432000" y="432000"/>
            <a:ext cx="5328000" cy="792000"/>
          </a:xfrm>
          <a:prstGeom prst="rect">
            <a:avLst/>
          </a:prstGeom>
          <a:solidFill>
            <a:srgbClr val="182227"/>
          </a:solidFill>
          <a:ln>
            <a:noFill/>
          </a:ln>
        </p:spPr>
        <p:style>
          <a:lnRef idx="0"/>
          <a:fillRef idx="0"/>
          <a:effectRef idx="0"/>
          <a:fontRef idx="minor"/>
        </p:style>
      </p:sp>
      <p:sp>
        <p:nvSpPr>
          <p:cNvPr id="228" name="CustomShape 4"/>
          <p:cNvSpPr/>
          <p:nvPr/>
        </p:nvSpPr>
        <p:spPr>
          <a:xfrm>
            <a:off x="856800" y="43200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Crear Partida</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5" presetSubtype="10">
                                  <p:stCondLst>
                                    <p:cond delay="7000"/>
                                  </p:stCondLst>
                                  <p:childTnLst>
                                    <p:set>
                                      <p:cBhvr>
                                        <p:cTn id="54" dur="1" fill="hold">
                                          <p:stCondLst>
                                            <p:cond delay="0"/>
                                          </p:stCondLst>
                                        </p:cTn>
                                        <p:tgtEl>
                                          <p:spTgt spid="226"/>
                                        </p:tgtEl>
                                        <p:attrNameLst>
                                          <p:attrName>style.visibility</p:attrName>
                                        </p:attrNameLst>
                                      </p:cBhvr>
                                      <p:to>
                                        <p:strVal val="visible"/>
                                      </p:to>
                                    </p:set>
                                    <p:animEffect filter="checkerboard(across)" transition="in">
                                      <p:cBhvr additive="repl">
                                        <p:cTn id="55" dur="500"/>
                                        <p:tgtEl>
                                          <p:spTgt spid="226"/>
                                        </p:tgtEl>
                                      </p:cBhvr>
                                    </p:animEffect>
                                  </p:childTnLst>
                                </p:cTn>
                              </p:par>
                            </p:childTnLst>
                          </p:cTn>
                        </p:par>
                      </p:childTnLst>
                    </p:cTn>
                  </p:par>
                  <p:par>
                    <p:cTn id="56" fill="hold">
                      <p:stCondLst>
                        <p:cond delay="indefinite"/>
                      </p:stCondLst>
                      <p:childTnLst>
                        <p:par>
                          <p:cTn id="57" fill="hold">
                            <p:stCondLst>
                              <p:cond delay="0"/>
                            </p:stCondLst>
                            <p:childTnLst>
                              <p:par>
                                <p:cTn id="58" nodeType="clickEffect" fill="hold" presetClass="entr" presetID="4" presetSubtype="16">
                                  <p:stCondLst>
                                    <p:cond delay="0"/>
                                  </p:stCondLst>
                                  <p:childTnLst>
                                    <p:set>
                                      <p:cBhvr>
                                        <p:cTn id="59" dur="1" fill="hold">
                                          <p:stCondLst>
                                            <p:cond delay="0"/>
                                          </p:stCondLst>
                                        </p:cTn>
                                        <p:tgtEl>
                                          <p:spTgt spid="226"/>
                                        </p:tgtEl>
                                        <p:attrNameLst>
                                          <p:attrName>style.visibility</p:attrName>
                                        </p:attrNameLst>
                                      </p:cBhvr>
                                      <p:to>
                                        <p:strVal val="visible"/>
                                      </p:to>
                                    </p:set>
                                    <p:animEffect filter="box(in)" transition="in">
                                      <p:cBhvr additive="repl">
                                        <p:cTn id="60" dur="500"/>
                                        <p:tgtEl>
                                          <p:spTgt spid="22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229" name="Google Shape;116;gbcc2e77c03_0_259" descr=""/>
          <p:cNvPicPr/>
          <p:nvPr/>
        </p:nvPicPr>
        <p:blipFill>
          <a:blip r:embed="rId1"/>
          <a:srcRect l="0" t="199" r="0" b="208"/>
          <a:stretch/>
        </p:blipFill>
        <p:spPr>
          <a:xfrm>
            <a:off x="8136000" y="84240"/>
            <a:ext cx="6733800" cy="6323760"/>
          </a:xfrm>
          <a:prstGeom prst="rect">
            <a:avLst/>
          </a:prstGeom>
          <a:ln>
            <a:noFill/>
          </a:ln>
        </p:spPr>
      </p:pic>
      <p:pic>
        <p:nvPicPr>
          <p:cNvPr id="230" name="Google Shape;120;gbcc2e77c03_0_259" descr=""/>
          <p:cNvPicPr/>
          <p:nvPr/>
        </p:nvPicPr>
        <p:blipFill>
          <a:blip r:embed="rId2"/>
          <a:stretch/>
        </p:blipFill>
        <p:spPr>
          <a:xfrm>
            <a:off x="12350880" y="615240"/>
            <a:ext cx="1619640" cy="643680"/>
          </a:xfrm>
          <a:prstGeom prst="rect">
            <a:avLst/>
          </a:prstGeom>
          <a:ln>
            <a:noFill/>
          </a:ln>
        </p:spPr>
      </p:pic>
      <p:pic>
        <p:nvPicPr>
          <p:cNvPr id="231" name="" descr=""/>
          <p:cNvPicPr/>
          <p:nvPr/>
        </p:nvPicPr>
        <p:blipFill>
          <a:blip r:embed="rId3"/>
          <a:stretch/>
        </p:blipFill>
        <p:spPr>
          <a:xfrm>
            <a:off x="1224000" y="1446840"/>
            <a:ext cx="12024000" cy="6113160"/>
          </a:xfrm>
          <a:prstGeom prst="rect">
            <a:avLst/>
          </a:prstGeom>
          <a:ln>
            <a:noFill/>
          </a:ln>
        </p:spPr>
      </p:pic>
      <p:sp>
        <p:nvSpPr>
          <p:cNvPr id="232" name="CustomShape 1"/>
          <p:cNvSpPr/>
          <p:nvPr/>
        </p:nvSpPr>
        <p:spPr>
          <a:xfrm>
            <a:off x="8424000" y="3672000"/>
            <a:ext cx="360000" cy="1152000"/>
          </a:xfrm>
          <a:custGeom>
            <a:avLst/>
            <a:gdLst/>
            <a:ahLst/>
            <a:rect l="0" t="0" r="r" b="b"/>
            <a:pathLst>
              <a:path w="1002" h="3202">
                <a:moveTo>
                  <a:pt x="250" y="0"/>
                </a:moveTo>
                <a:lnTo>
                  <a:pt x="250" y="2400"/>
                </a:lnTo>
                <a:lnTo>
                  <a:pt x="0" y="2400"/>
                </a:lnTo>
                <a:lnTo>
                  <a:pt x="500" y="3201"/>
                </a:lnTo>
                <a:lnTo>
                  <a:pt x="1001" y="2400"/>
                </a:lnTo>
                <a:lnTo>
                  <a:pt x="750" y="2400"/>
                </a:lnTo>
                <a:lnTo>
                  <a:pt x="750" y="0"/>
                </a:lnTo>
                <a:lnTo>
                  <a:pt x="250" y="0"/>
                </a:lnTo>
              </a:path>
            </a:pathLst>
          </a:custGeom>
          <a:solidFill>
            <a:srgbClr val="ff6a39"/>
          </a:solidFill>
          <a:ln>
            <a:solidFill>
              <a:srgbClr val="3465a4"/>
            </a:solidFill>
          </a:ln>
        </p:spPr>
        <p:style>
          <a:lnRef idx="0"/>
          <a:fillRef idx="0"/>
          <a:effectRef idx="0"/>
          <a:fontRef idx="minor"/>
        </p:style>
      </p:sp>
      <p:sp>
        <p:nvSpPr>
          <p:cNvPr id="233" name="CustomShape 2"/>
          <p:cNvSpPr/>
          <p:nvPr/>
        </p:nvSpPr>
        <p:spPr>
          <a:xfrm>
            <a:off x="1224000" y="432000"/>
            <a:ext cx="5328000" cy="792000"/>
          </a:xfrm>
          <a:prstGeom prst="rect">
            <a:avLst/>
          </a:prstGeom>
          <a:solidFill>
            <a:srgbClr val="182227"/>
          </a:solidFill>
          <a:ln>
            <a:noFill/>
          </a:ln>
        </p:spPr>
        <p:style>
          <a:lnRef idx="0"/>
          <a:fillRef idx="0"/>
          <a:effectRef idx="0"/>
          <a:fontRef idx="minor"/>
        </p:style>
      </p:sp>
      <p:sp>
        <p:nvSpPr>
          <p:cNvPr id="234" name="CustomShape 3"/>
          <p:cNvSpPr/>
          <p:nvPr/>
        </p:nvSpPr>
        <p:spPr>
          <a:xfrm>
            <a:off x="1732680" y="45144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Crear Partida</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48">
                                  <p:stCondLst>
                                    <p:cond delay="0"/>
                                  </p:stCondLst>
                                  <p:childTnLst>
                                    <p:set>
                                      <p:cBhvr>
                                        <p:cTn id="66" dur="1" fill="hold">
                                          <p:stCondLst>
                                            <p:cond delay="0"/>
                                          </p:stCondLst>
                                        </p:cTn>
                                        <p:tgtEl>
                                          <p:spTgt spid="232"/>
                                        </p:tgtEl>
                                        <p:attrNameLst>
                                          <p:attrName>style.visibility</p:attrName>
                                        </p:attrNameLst>
                                      </p:cBhvr>
                                      <p:to>
                                        <p:strVal val="visible"/>
                                      </p:to>
                                    </p:set>
                                    <p:anim calcmode="lin" valueType="num">
                                      <p:cBhvr additive="repl">
                                        <p:cTn id="67" dur="1000" fill="hold"/>
                                        <p:tgtEl>
                                          <p:spTgt spid="232"/>
                                        </p:tgtEl>
                                        <p:attrNameLst>
                                          <p:attrName>r</p:attrName>
                                        </p:attrNameLst>
                                      </p:cBhvr>
                                      <p:tavLst>
                                        <p:tav tm="0">
                                          <p:val>
                                            <p:strVal val="90"/>
                                          </p:val>
                                        </p:tav>
                                        <p:tav tm="80000">
                                          <p:val>
                                            <p:strVal val="90"/>
                                          </p:val>
                                        </p:tav>
                                        <p:tav tm="80000">
                                          <p:val>
                                            <p:strVal val="90"/>
                                          </p:val>
                                        </p:tav>
                                        <p:tav tm="100000">
                                          <p:val>
                                            <p:strVal val="0"/>
                                          </p:val>
                                        </p:tav>
                                      </p:tavLst>
                                    </p:anim>
                                    <p:anim calcmode="lin" valueType="num">
                                      <p:cBhvr additive="repl">
                                        <p:cTn id="68" dur="1000" fill="hold"/>
                                        <p:tgtEl>
                                          <p:spTgt spid="232"/>
                                        </p:tgtEl>
                                        <p:attrNameLst>
                                          <p:attrName>ppt_x</p:attrName>
                                        </p:attrNameLst>
                                      </p:cBhvr>
                                      <p:tavLst>
                                        <p:tav tm="0">
                                          <p:val>
                                            <p:strVal val="-1"/>
                                          </p:val>
                                        </p:tav>
                                        <p:tav tm="50000">
                                          <p:val>
                                            <p:strVal val="0.949999988079071"/>
                                          </p:val>
                                        </p:tav>
                                        <p:tav tm="100000">
                                          <p:val>
                                            <p:strVal val="#ppt_x"/>
                                          </p:val>
                                        </p:tav>
                                      </p:tavLst>
                                    </p:anim>
                                    <p:anim calcmode="lin" valueType="num">
                                      <p:cBhvr additive="repl">
                                        <p:cTn id="69" dur="1000" fill="hold"/>
                                        <p:tgtEl>
                                          <p:spTgt spid="232"/>
                                        </p:tgtEl>
                                        <p:attrNameLst>
                                          <p:attrName>ppt_y</p:attrName>
                                        </p:attrNameLst>
                                      </p:cBhvr>
                                      <p:tavLst>
                                        <p:tav tm="0">
                                          <p:val>
                                            <p:strVal val="#ppt_y"/>
                                          </p:val>
                                        </p:tav>
                                        <p:tav tm="100000">
                                          <p:val>
                                            <p:strVal val="#ppt_y"/>
                                          </p:val>
                                        </p:tav>
                                      </p:tavLst>
                                    </p:anim>
                                    <p:animEffect filter="fade" transition="in">
                                      <p:cBhvr additive="repl">
                                        <p:cTn id="70" dur="1000"/>
                                        <p:tgtEl>
                                          <p:spTgt spid="232"/>
                                        </p:tgtEl>
                                      </p:cBhvr>
                                    </p:animEffec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235" name="Google Shape;116;gbcc2e77c03_0_259" descr=""/>
          <p:cNvPicPr/>
          <p:nvPr/>
        </p:nvPicPr>
        <p:blipFill>
          <a:blip r:embed="rId1"/>
          <a:srcRect l="0" t="199" r="0" b="208"/>
          <a:stretch/>
        </p:blipFill>
        <p:spPr>
          <a:xfrm>
            <a:off x="8136000" y="84240"/>
            <a:ext cx="6733800" cy="6323760"/>
          </a:xfrm>
          <a:prstGeom prst="rect">
            <a:avLst/>
          </a:prstGeom>
          <a:ln>
            <a:noFill/>
          </a:ln>
        </p:spPr>
      </p:pic>
      <p:pic>
        <p:nvPicPr>
          <p:cNvPr id="236" name="Google Shape;120;gbcc2e77c03_0_259" descr=""/>
          <p:cNvPicPr/>
          <p:nvPr/>
        </p:nvPicPr>
        <p:blipFill>
          <a:blip r:embed="rId2"/>
          <a:stretch/>
        </p:blipFill>
        <p:spPr>
          <a:xfrm>
            <a:off x="12350880" y="615240"/>
            <a:ext cx="1619640" cy="643680"/>
          </a:xfrm>
          <a:prstGeom prst="rect">
            <a:avLst/>
          </a:prstGeom>
          <a:ln>
            <a:noFill/>
          </a:ln>
        </p:spPr>
      </p:pic>
      <p:pic>
        <p:nvPicPr>
          <p:cNvPr id="237" name="" descr=""/>
          <p:cNvPicPr/>
          <p:nvPr/>
        </p:nvPicPr>
        <p:blipFill>
          <a:blip r:embed="rId3"/>
          <a:stretch/>
        </p:blipFill>
        <p:spPr>
          <a:xfrm>
            <a:off x="2448000" y="1440000"/>
            <a:ext cx="10080000" cy="6194520"/>
          </a:xfrm>
          <a:prstGeom prst="rect">
            <a:avLst/>
          </a:prstGeom>
          <a:ln>
            <a:noFill/>
          </a:ln>
        </p:spPr>
      </p:pic>
      <p:sp>
        <p:nvSpPr>
          <p:cNvPr id="238" name="CustomShape 1"/>
          <p:cNvSpPr/>
          <p:nvPr/>
        </p:nvSpPr>
        <p:spPr>
          <a:xfrm>
            <a:off x="7992000" y="2664000"/>
            <a:ext cx="360000" cy="1152000"/>
          </a:xfrm>
          <a:custGeom>
            <a:avLst/>
            <a:gdLst/>
            <a:ahLst/>
            <a:rect l="0" t="0" r="r" b="b"/>
            <a:pathLst>
              <a:path w="1002" h="3202">
                <a:moveTo>
                  <a:pt x="250" y="0"/>
                </a:moveTo>
                <a:lnTo>
                  <a:pt x="250" y="2400"/>
                </a:lnTo>
                <a:lnTo>
                  <a:pt x="0" y="2400"/>
                </a:lnTo>
                <a:lnTo>
                  <a:pt x="500" y="3201"/>
                </a:lnTo>
                <a:lnTo>
                  <a:pt x="1001" y="2400"/>
                </a:lnTo>
                <a:lnTo>
                  <a:pt x="750" y="2400"/>
                </a:lnTo>
                <a:lnTo>
                  <a:pt x="750" y="0"/>
                </a:lnTo>
                <a:lnTo>
                  <a:pt x="250" y="0"/>
                </a:lnTo>
              </a:path>
            </a:pathLst>
          </a:custGeom>
          <a:solidFill>
            <a:srgbClr val="ff6a39"/>
          </a:solidFill>
          <a:ln>
            <a:solidFill>
              <a:srgbClr val="3465a4"/>
            </a:solidFill>
          </a:ln>
        </p:spPr>
        <p:style>
          <a:lnRef idx="0"/>
          <a:fillRef idx="0"/>
          <a:effectRef idx="0"/>
          <a:fontRef idx="minor"/>
        </p:style>
      </p:sp>
      <p:sp>
        <p:nvSpPr>
          <p:cNvPr id="239" name="CustomShape 2"/>
          <p:cNvSpPr/>
          <p:nvPr/>
        </p:nvSpPr>
        <p:spPr>
          <a:xfrm>
            <a:off x="432000" y="504000"/>
            <a:ext cx="5328000" cy="792000"/>
          </a:xfrm>
          <a:prstGeom prst="rect">
            <a:avLst/>
          </a:prstGeom>
          <a:solidFill>
            <a:srgbClr val="182227"/>
          </a:solidFill>
          <a:ln>
            <a:noFill/>
          </a:ln>
        </p:spPr>
        <p:style>
          <a:lnRef idx="0"/>
          <a:fillRef idx="0"/>
          <a:effectRef idx="0"/>
          <a:fontRef idx="minor"/>
        </p:style>
      </p:sp>
      <p:sp>
        <p:nvSpPr>
          <p:cNvPr id="240" name="CustomShape 3"/>
          <p:cNvSpPr/>
          <p:nvPr/>
        </p:nvSpPr>
        <p:spPr>
          <a:xfrm>
            <a:off x="832680" y="52344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Crear partida</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sp>
        <p:nvSpPr>
          <p:cNvPr id="241" name="CustomShape 1"/>
          <p:cNvSpPr/>
          <p:nvPr/>
        </p:nvSpPr>
        <p:spPr>
          <a:xfrm>
            <a:off x="10106640" y="0"/>
            <a:ext cx="5015520" cy="7934400"/>
          </a:xfrm>
          <a:prstGeom prst="rect">
            <a:avLst/>
          </a:prstGeom>
          <a:solidFill>
            <a:srgbClr val="1b1c1f"/>
          </a:solidFill>
          <a:ln>
            <a:noFill/>
          </a:ln>
        </p:spPr>
        <p:style>
          <a:lnRef idx="0"/>
          <a:fillRef idx="0"/>
          <a:effectRef idx="0"/>
          <a:fontRef idx="minor"/>
        </p:style>
      </p:sp>
      <p:sp>
        <p:nvSpPr>
          <p:cNvPr id="242" name="CustomShape 2"/>
          <p:cNvSpPr/>
          <p:nvPr/>
        </p:nvSpPr>
        <p:spPr>
          <a:xfrm>
            <a:off x="1701000" y="2389680"/>
            <a:ext cx="7697520" cy="3526560"/>
          </a:xfrm>
          <a:prstGeom prst="rect">
            <a:avLst/>
          </a:prstGeom>
          <a:noFill/>
          <a:ln>
            <a:noFill/>
          </a:ln>
        </p:spPr>
        <p:style>
          <a:lnRef idx="0"/>
          <a:fillRef idx="0"/>
          <a:effectRef idx="0"/>
          <a:fontRef idx="minor"/>
        </p:style>
        <p:txBody>
          <a:bodyPr lIns="147600" rIns="147600" tIns="147600" bIns="147600" anchor="ctr">
            <a:noAutofit/>
          </a:bodyPr>
          <a:p>
            <a:pPr>
              <a:lnSpc>
                <a:spcPct val="100000"/>
              </a:lnSpc>
            </a:pPr>
            <a:r>
              <a:rPr b="1" lang="es-CO" sz="6800" spc="-1" strike="noStrike">
                <a:solidFill>
                  <a:srgbClr val="ffffff"/>
                </a:solidFill>
                <a:latin typeface="Montserrat"/>
                <a:ea typeface="Montserrat"/>
              </a:rPr>
              <a:t>Tema/separador</a:t>
            </a:r>
            <a:endParaRPr b="0" lang="es-CO" sz="6800" spc="-1" strike="noStrike">
              <a:latin typeface="Arial"/>
            </a:endParaRPr>
          </a:p>
        </p:txBody>
      </p:sp>
      <p:pic>
        <p:nvPicPr>
          <p:cNvPr id="243" name="Google Shape;127;gbcc2e77c03_0_573" descr=""/>
          <p:cNvPicPr/>
          <p:nvPr/>
        </p:nvPicPr>
        <p:blipFill>
          <a:blip r:embed="rId1"/>
          <a:stretch/>
        </p:blipFill>
        <p:spPr>
          <a:xfrm flipH="1">
            <a:off x="607680" y="4411080"/>
            <a:ext cx="181800" cy="2552760"/>
          </a:xfrm>
          <a:prstGeom prst="rect">
            <a:avLst/>
          </a:prstGeom>
          <a:ln>
            <a:noFill/>
          </a:ln>
        </p:spPr>
      </p:pic>
      <p:sp>
        <p:nvSpPr>
          <p:cNvPr id="244" name="CustomShape 3"/>
          <p:cNvSpPr/>
          <p:nvPr/>
        </p:nvSpPr>
        <p:spPr>
          <a:xfrm>
            <a:off x="14475960" y="6859800"/>
            <a:ext cx="360" cy="1061280"/>
          </a:xfrm>
          <a:custGeom>
            <a:avLst/>
            <a:gdLst/>
            <a:ahLst/>
            <a:rect l="l" t="t" r="r" b="b"/>
            <a:pathLst>
              <a:path w="21600" h="21600">
                <a:moveTo>
                  <a:pt x="0" y="0"/>
                </a:moveTo>
                <a:lnTo>
                  <a:pt x="21600" y="21600"/>
                </a:lnTo>
              </a:path>
            </a:pathLst>
          </a:custGeom>
          <a:noFill/>
          <a:ln w="19080">
            <a:solidFill>
              <a:schemeClr val="lt1"/>
            </a:solidFill>
            <a:round/>
          </a:ln>
        </p:spPr>
        <p:style>
          <a:lnRef idx="0"/>
          <a:fillRef idx="0"/>
          <a:effectRef idx="0"/>
          <a:fontRef idx="minor"/>
        </p:style>
      </p:sp>
      <p:pic>
        <p:nvPicPr>
          <p:cNvPr id="245" name="Google Shape;129;gbcc2e77c03_0_573" descr=""/>
          <p:cNvPicPr/>
          <p:nvPr/>
        </p:nvPicPr>
        <p:blipFill>
          <a:blip r:embed="rId2"/>
          <a:stretch/>
        </p:blipFill>
        <p:spPr>
          <a:xfrm>
            <a:off x="8414280" y="333720"/>
            <a:ext cx="3384000" cy="841680"/>
          </a:xfrm>
          <a:prstGeom prst="rect">
            <a:avLst/>
          </a:prstGeom>
          <a:ln>
            <a:noFill/>
          </a:ln>
        </p:spPr>
      </p:pic>
      <p:sp>
        <p:nvSpPr>
          <p:cNvPr id="246" name="CustomShape 4"/>
          <p:cNvSpPr/>
          <p:nvPr/>
        </p:nvSpPr>
        <p:spPr>
          <a:xfrm>
            <a:off x="14475960" y="0"/>
            <a:ext cx="360" cy="2548800"/>
          </a:xfrm>
          <a:custGeom>
            <a:avLst/>
            <a:gdLst/>
            <a:ahLst/>
            <a:rect l="l" t="t" r="r" b="b"/>
            <a:pathLst>
              <a:path w="21600" h="21600">
                <a:moveTo>
                  <a:pt x="0" y="0"/>
                </a:moveTo>
                <a:lnTo>
                  <a:pt x="21600" y="21600"/>
                </a:lnTo>
              </a:path>
            </a:pathLst>
          </a:custGeom>
          <a:noFill/>
          <a:ln w="19080">
            <a:solidFill>
              <a:schemeClr val="lt1"/>
            </a:solidFill>
            <a:round/>
          </a:ln>
        </p:spPr>
        <p:style>
          <a:lnRef idx="0"/>
          <a:fillRef idx="0"/>
          <a:effectRef idx="0"/>
          <a:fontRef idx="minor"/>
        </p:style>
      </p:sp>
      <p:pic>
        <p:nvPicPr>
          <p:cNvPr id="247" name="Google Shape;131;gbcc2e77c03_0_573" descr=""/>
          <p:cNvPicPr/>
          <p:nvPr/>
        </p:nvPicPr>
        <p:blipFill>
          <a:blip r:embed="rId3"/>
          <a:stretch/>
        </p:blipFill>
        <p:spPr>
          <a:xfrm>
            <a:off x="11014560" y="2646360"/>
            <a:ext cx="3232440" cy="3232440"/>
          </a:xfrm>
          <a:prstGeom prst="rect">
            <a:avLst/>
          </a:prstGeom>
          <a:ln>
            <a:noFill/>
          </a:ln>
        </p:spPr>
      </p:pic>
    </p:spTree>
  </p:cSld>
  <mc:AlternateContent>
    <mc:Choice Requires="p14">
      <p:transition spd="slow" p14:dur="2000"/>
    </mc:Choice>
    <mc:Fallback>
      <p:transition spd="slow"/>
    </mc:Fallback>
  </mc:AlternateContent>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Google Shape;136;gbcc2e77c03_0_1140" descr=""/>
          <p:cNvPicPr/>
          <p:nvPr/>
        </p:nvPicPr>
        <p:blipFill>
          <a:blip r:embed="rId1"/>
          <a:stretch/>
        </p:blipFill>
        <p:spPr>
          <a:xfrm>
            <a:off x="498600" y="709560"/>
            <a:ext cx="1430280" cy="126000"/>
          </a:xfrm>
          <a:prstGeom prst="rect">
            <a:avLst/>
          </a:prstGeom>
          <a:ln>
            <a:noFill/>
          </a:ln>
        </p:spPr>
      </p:pic>
      <p:sp>
        <p:nvSpPr>
          <p:cNvPr id="249" name="CustomShape 1"/>
          <p:cNvSpPr/>
          <p:nvPr/>
        </p:nvSpPr>
        <p:spPr>
          <a:xfrm>
            <a:off x="2295720" y="414360"/>
            <a:ext cx="9218160" cy="716400"/>
          </a:xfrm>
          <a:prstGeom prst="rect">
            <a:avLst/>
          </a:prstGeom>
          <a:noFill/>
          <a:ln>
            <a:noFill/>
          </a:ln>
        </p:spPr>
        <p:style>
          <a:lnRef idx="0"/>
          <a:fillRef idx="0"/>
          <a:effectRef idx="0"/>
          <a:fontRef idx="minor"/>
        </p:style>
        <p:txBody>
          <a:bodyPr lIns="147600" rIns="147600" tIns="147600" bIns="147600" anchor="ctr">
            <a:noAutofit/>
          </a:bodyPr>
          <a:p>
            <a:pPr>
              <a:lnSpc>
                <a:spcPct val="100000"/>
              </a:lnSpc>
            </a:pPr>
            <a:r>
              <a:rPr b="1" lang="es-CO" sz="4000" spc="-1" strike="noStrike">
                <a:solidFill>
                  <a:srgbClr val="1b1c1f"/>
                </a:solidFill>
                <a:latin typeface="Montserrat"/>
                <a:ea typeface="Montserrat"/>
              </a:rPr>
              <a:t>Tendencias del mercado</a:t>
            </a:r>
            <a:endParaRPr b="0" lang="es-CO" sz="4000" spc="-1" strike="noStrike">
              <a:latin typeface="Arial"/>
            </a:endParaRPr>
          </a:p>
        </p:txBody>
      </p:sp>
      <p:sp>
        <p:nvSpPr>
          <p:cNvPr id="250" name="CustomShape 2"/>
          <p:cNvSpPr/>
          <p:nvPr/>
        </p:nvSpPr>
        <p:spPr>
          <a:xfrm>
            <a:off x="14475960" y="0"/>
            <a:ext cx="360" cy="3877200"/>
          </a:xfrm>
          <a:custGeom>
            <a:avLst/>
            <a:gdLst/>
            <a:ahLst/>
            <a:rect l="l" t="t" r="r" b="b"/>
            <a:pathLst>
              <a:path w="21600" h="21600">
                <a:moveTo>
                  <a:pt x="0" y="0"/>
                </a:moveTo>
                <a:lnTo>
                  <a:pt x="21600" y="21600"/>
                </a:lnTo>
              </a:path>
            </a:pathLst>
          </a:custGeom>
          <a:noFill/>
          <a:ln w="19080">
            <a:solidFill>
              <a:srgbClr val="ff6a39"/>
            </a:solidFill>
            <a:round/>
          </a:ln>
        </p:spPr>
        <p:style>
          <a:lnRef idx="0"/>
          <a:fillRef idx="0"/>
          <a:effectRef idx="0"/>
          <a:fontRef idx="minor"/>
        </p:style>
      </p:sp>
      <p:sp>
        <p:nvSpPr>
          <p:cNvPr id="251" name="CustomShape 3"/>
          <p:cNvSpPr/>
          <p:nvPr/>
        </p:nvSpPr>
        <p:spPr>
          <a:xfrm>
            <a:off x="14475960" y="6859800"/>
            <a:ext cx="360" cy="1061280"/>
          </a:xfrm>
          <a:custGeom>
            <a:avLst/>
            <a:gdLst/>
            <a:ahLst/>
            <a:rect l="l" t="t" r="r" b="b"/>
            <a:pathLst>
              <a:path w="21600" h="21600">
                <a:moveTo>
                  <a:pt x="0" y="0"/>
                </a:moveTo>
                <a:lnTo>
                  <a:pt x="21600" y="21600"/>
                </a:lnTo>
              </a:path>
            </a:pathLst>
          </a:custGeom>
          <a:noFill/>
          <a:ln w="19080">
            <a:solidFill>
              <a:srgbClr val="ff6a39"/>
            </a:solidFill>
            <a:round/>
          </a:ln>
        </p:spPr>
        <p:style>
          <a:lnRef idx="0"/>
          <a:fillRef idx="0"/>
          <a:effectRef idx="0"/>
          <a:fontRef idx="minor"/>
        </p:style>
      </p:sp>
      <p:sp>
        <p:nvSpPr>
          <p:cNvPr id="252" name="CustomShape 4"/>
          <p:cNvSpPr/>
          <p:nvPr/>
        </p:nvSpPr>
        <p:spPr>
          <a:xfrm rot="16200000">
            <a:off x="12971160" y="5038200"/>
            <a:ext cx="3008880" cy="657720"/>
          </a:xfrm>
          <a:prstGeom prst="rect">
            <a:avLst/>
          </a:prstGeom>
          <a:noFill/>
          <a:ln>
            <a:noFill/>
          </a:ln>
        </p:spPr>
        <p:style>
          <a:lnRef idx="0"/>
          <a:fillRef idx="0"/>
          <a:effectRef idx="0"/>
          <a:fontRef idx="minor"/>
        </p:style>
        <p:txBody>
          <a:bodyPr lIns="147600" rIns="147600" tIns="147600" bIns="147600">
            <a:noAutofit/>
          </a:bodyPr>
          <a:p>
            <a:pPr algn="ctr">
              <a:lnSpc>
                <a:spcPct val="100000"/>
              </a:lnSpc>
            </a:pPr>
            <a:r>
              <a:rPr b="0" lang="es-CO" sz="2300" spc="-1" strike="noStrike">
                <a:solidFill>
                  <a:srgbClr val="d8d8d8"/>
                </a:solidFill>
                <a:latin typeface="Montserrat"/>
                <a:ea typeface="Montserrat"/>
              </a:rPr>
              <a:t>Datos</a:t>
            </a:r>
            <a:endParaRPr b="0" lang="es-CO" sz="2300" spc="-1" strike="noStrike">
              <a:latin typeface="Arial"/>
            </a:endParaRPr>
          </a:p>
        </p:txBody>
      </p:sp>
      <p:sp>
        <p:nvSpPr>
          <p:cNvPr id="253" name="CustomShape 5"/>
          <p:cNvSpPr/>
          <p:nvPr/>
        </p:nvSpPr>
        <p:spPr>
          <a:xfrm>
            <a:off x="228240" y="2589120"/>
            <a:ext cx="3206520" cy="2705400"/>
          </a:xfrm>
          <a:prstGeom prst="rect">
            <a:avLst/>
          </a:prstGeom>
          <a:noFill/>
          <a:ln>
            <a:noFill/>
          </a:ln>
        </p:spPr>
        <p:style>
          <a:lnRef idx="0"/>
          <a:fillRef idx="0"/>
          <a:effectRef idx="0"/>
          <a:fontRef idx="minor"/>
        </p:style>
        <p:txBody>
          <a:bodyPr lIns="147600" rIns="147600" tIns="147600" bIns="147600" anchor="ctr">
            <a:noAutofit/>
          </a:bodyPr>
          <a:p>
            <a:pPr algn="ctr">
              <a:lnSpc>
                <a:spcPct val="100000"/>
              </a:lnSpc>
            </a:pPr>
            <a:r>
              <a:rPr b="1" lang="es-CO" sz="8000" spc="-1" strike="noStrike">
                <a:solidFill>
                  <a:srgbClr val="ff6a39"/>
                </a:solidFill>
                <a:latin typeface="Montserrat"/>
                <a:ea typeface="Montserrat"/>
              </a:rPr>
              <a:t>40%</a:t>
            </a:r>
            <a:endParaRPr b="0" lang="es-CO" sz="8000" spc="-1" strike="noStrike">
              <a:latin typeface="Arial"/>
            </a:endParaRPr>
          </a:p>
        </p:txBody>
      </p:sp>
      <p:sp>
        <p:nvSpPr>
          <p:cNvPr id="254" name="CustomShape 6"/>
          <p:cNvSpPr/>
          <p:nvPr/>
        </p:nvSpPr>
        <p:spPr>
          <a:xfrm>
            <a:off x="3763800" y="3270600"/>
            <a:ext cx="360" cy="2409120"/>
          </a:xfrm>
          <a:custGeom>
            <a:avLst/>
            <a:gdLst/>
            <a:ahLst/>
            <a:rect l="l" t="t" r="r" b="b"/>
            <a:pathLst>
              <a:path w="21600" h="21600">
                <a:moveTo>
                  <a:pt x="0" y="0"/>
                </a:moveTo>
                <a:lnTo>
                  <a:pt x="21600" y="21600"/>
                </a:lnTo>
              </a:path>
            </a:pathLst>
          </a:custGeom>
          <a:noFill/>
          <a:ln w="28440">
            <a:solidFill>
              <a:srgbClr val="d8d8d8"/>
            </a:solidFill>
            <a:round/>
          </a:ln>
        </p:spPr>
        <p:style>
          <a:lnRef idx="0"/>
          <a:fillRef idx="0"/>
          <a:effectRef idx="0"/>
          <a:fontRef idx="minor"/>
        </p:style>
      </p:sp>
      <p:sp>
        <p:nvSpPr>
          <p:cNvPr id="255" name="CustomShape 7"/>
          <p:cNvSpPr/>
          <p:nvPr/>
        </p:nvSpPr>
        <p:spPr>
          <a:xfrm>
            <a:off x="7311240" y="3346920"/>
            <a:ext cx="360" cy="2409120"/>
          </a:xfrm>
          <a:custGeom>
            <a:avLst/>
            <a:gdLst/>
            <a:ahLst/>
            <a:rect l="l" t="t" r="r" b="b"/>
            <a:pathLst>
              <a:path w="21600" h="21600">
                <a:moveTo>
                  <a:pt x="0" y="0"/>
                </a:moveTo>
                <a:lnTo>
                  <a:pt x="21600" y="21600"/>
                </a:lnTo>
              </a:path>
            </a:pathLst>
          </a:custGeom>
          <a:noFill/>
          <a:ln w="28440">
            <a:solidFill>
              <a:srgbClr val="d8d8d8"/>
            </a:solidFill>
            <a:round/>
          </a:ln>
        </p:spPr>
        <p:style>
          <a:lnRef idx="0"/>
          <a:fillRef idx="0"/>
          <a:effectRef idx="0"/>
          <a:fontRef idx="minor"/>
        </p:style>
      </p:sp>
      <p:sp>
        <p:nvSpPr>
          <p:cNvPr id="256" name="CustomShape 8"/>
          <p:cNvSpPr/>
          <p:nvPr/>
        </p:nvSpPr>
        <p:spPr>
          <a:xfrm>
            <a:off x="3934080" y="2589120"/>
            <a:ext cx="3206520" cy="2705400"/>
          </a:xfrm>
          <a:prstGeom prst="rect">
            <a:avLst/>
          </a:prstGeom>
          <a:noFill/>
          <a:ln>
            <a:noFill/>
          </a:ln>
        </p:spPr>
        <p:style>
          <a:lnRef idx="0"/>
          <a:fillRef idx="0"/>
          <a:effectRef idx="0"/>
          <a:fontRef idx="minor"/>
        </p:style>
        <p:txBody>
          <a:bodyPr lIns="147600" rIns="147600" tIns="147600" bIns="147600" anchor="ctr">
            <a:noAutofit/>
          </a:bodyPr>
          <a:p>
            <a:pPr algn="ctr">
              <a:lnSpc>
                <a:spcPct val="100000"/>
              </a:lnSpc>
            </a:pPr>
            <a:r>
              <a:rPr b="1" lang="es-CO" sz="8000" spc="-1" strike="noStrike">
                <a:solidFill>
                  <a:srgbClr val="ff6a39"/>
                </a:solidFill>
                <a:latin typeface="Montserrat"/>
                <a:ea typeface="Montserrat"/>
              </a:rPr>
              <a:t>54%</a:t>
            </a:r>
            <a:endParaRPr b="0" lang="es-CO" sz="8000" spc="-1" strike="noStrike">
              <a:latin typeface="Arial"/>
            </a:endParaRPr>
          </a:p>
        </p:txBody>
      </p:sp>
      <p:sp>
        <p:nvSpPr>
          <p:cNvPr id="257" name="CustomShape 9"/>
          <p:cNvSpPr/>
          <p:nvPr/>
        </p:nvSpPr>
        <p:spPr>
          <a:xfrm>
            <a:off x="545400" y="4523760"/>
            <a:ext cx="2550240" cy="1908360"/>
          </a:xfrm>
          <a:prstGeom prst="rect">
            <a:avLst/>
          </a:prstGeom>
          <a:noFill/>
          <a:ln>
            <a:noFill/>
          </a:ln>
        </p:spPr>
        <p:style>
          <a:lnRef idx="0"/>
          <a:fillRef idx="0"/>
          <a:effectRef idx="0"/>
          <a:fontRef idx="minor"/>
        </p:style>
        <p:txBody>
          <a:bodyPr lIns="147600" rIns="147600" tIns="147600" bIns="147600">
            <a:noAutofit/>
          </a:bodyPr>
          <a:p>
            <a:pPr algn="ctr">
              <a:lnSpc>
                <a:spcPct val="100000"/>
              </a:lnSpc>
            </a:pPr>
            <a:r>
              <a:rPr b="0" lang="es-CO" sz="1800" spc="-1" strike="noStrike">
                <a:solidFill>
                  <a:srgbClr val="7f7f7f"/>
                </a:solidFill>
                <a:latin typeface="Montserrat"/>
                <a:ea typeface="Montserrat"/>
              </a:rPr>
              <a:t>de los empleadores no encuentran a los trabajadores que necesitan</a:t>
            </a:r>
            <a:endParaRPr b="0" lang="es-CO" sz="1800" spc="-1" strike="noStrike">
              <a:latin typeface="Arial"/>
            </a:endParaRPr>
          </a:p>
        </p:txBody>
      </p:sp>
      <p:sp>
        <p:nvSpPr>
          <p:cNvPr id="258" name="CustomShape 10"/>
          <p:cNvSpPr/>
          <p:nvPr/>
        </p:nvSpPr>
        <p:spPr>
          <a:xfrm>
            <a:off x="4278960" y="4523760"/>
            <a:ext cx="2550240" cy="1908360"/>
          </a:xfrm>
          <a:prstGeom prst="rect">
            <a:avLst/>
          </a:prstGeom>
          <a:noFill/>
          <a:ln>
            <a:noFill/>
          </a:ln>
        </p:spPr>
        <p:style>
          <a:lnRef idx="0"/>
          <a:fillRef idx="0"/>
          <a:effectRef idx="0"/>
          <a:fontRef idx="minor"/>
        </p:style>
        <p:txBody>
          <a:bodyPr lIns="147600" rIns="147600" tIns="147600" bIns="147600">
            <a:noAutofit/>
          </a:bodyPr>
          <a:p>
            <a:pPr algn="ctr">
              <a:lnSpc>
                <a:spcPct val="100000"/>
              </a:lnSpc>
            </a:pPr>
            <a:r>
              <a:rPr b="0" lang="es-CO" sz="1800" spc="-1" strike="noStrike">
                <a:solidFill>
                  <a:srgbClr val="7f7f7f"/>
                </a:solidFill>
                <a:latin typeface="Montserrat"/>
                <a:ea typeface="Montserrat"/>
              </a:rPr>
              <a:t>de los empleados requerirán un upskilling significativo</a:t>
            </a:r>
            <a:endParaRPr b="0" lang="es-CO" sz="1800" spc="-1" strike="noStrike">
              <a:latin typeface="Arial"/>
            </a:endParaRPr>
          </a:p>
        </p:txBody>
      </p:sp>
      <p:sp>
        <p:nvSpPr>
          <p:cNvPr id="259" name="CustomShape 11"/>
          <p:cNvSpPr/>
          <p:nvPr/>
        </p:nvSpPr>
        <p:spPr>
          <a:xfrm>
            <a:off x="545400" y="1813320"/>
            <a:ext cx="12925800" cy="173232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0" lang="es-CO" sz="2600" spc="-1" strike="noStrike">
                <a:solidFill>
                  <a:srgbClr val="1b1c1f"/>
                </a:solidFill>
                <a:latin typeface="Montserrat SemiBold"/>
                <a:ea typeface="Montserrat SemiBold"/>
              </a:rPr>
              <a:t>Está en marcha una revolución de upskilling y reskilling...</a:t>
            </a:r>
            <a:endParaRPr b="0" lang="es-CO" sz="2600" spc="-1" strike="noStrike">
              <a:latin typeface="Arial"/>
            </a:endParaRPr>
          </a:p>
          <a:p>
            <a:pPr>
              <a:lnSpc>
                <a:spcPct val="100000"/>
              </a:lnSpc>
            </a:pPr>
            <a:endParaRPr b="0" lang="es-CO" sz="2600" spc="-1" strike="noStrike">
              <a:latin typeface="Arial"/>
            </a:endParaRPr>
          </a:p>
        </p:txBody>
      </p:sp>
      <p:sp>
        <p:nvSpPr>
          <p:cNvPr id="260" name="CustomShape 12"/>
          <p:cNvSpPr/>
          <p:nvPr/>
        </p:nvSpPr>
        <p:spPr>
          <a:xfrm>
            <a:off x="7615800" y="2871000"/>
            <a:ext cx="6370560" cy="3987720"/>
          </a:xfrm>
          <a:prstGeom prst="rect">
            <a:avLst/>
          </a:prstGeom>
          <a:noFill/>
          <a:ln>
            <a:noFill/>
          </a:ln>
        </p:spPr>
        <p:style>
          <a:lnRef idx="0"/>
          <a:fillRef idx="0"/>
          <a:effectRef idx="0"/>
          <a:fontRef idx="minor"/>
        </p:style>
        <p:txBody>
          <a:bodyPr tIns="91440" bIns="91440">
            <a:spAutoFit/>
          </a:bodyPr>
          <a:p>
            <a:pPr>
              <a:lnSpc>
                <a:spcPct val="100000"/>
              </a:lnSpc>
            </a:pPr>
            <a:r>
              <a:rPr b="1" lang="es-CO" sz="2000" spc="-1" strike="noStrike">
                <a:solidFill>
                  <a:srgbClr val="ff6a39"/>
                </a:solidFill>
                <a:latin typeface="Montserrat"/>
                <a:ea typeface="Montserrat"/>
              </a:rPr>
              <a:t>7 industrias con mayor demanda (2020-2023):</a:t>
            </a:r>
            <a:endParaRPr b="0" lang="es-CO" sz="2000" spc="-1" strike="noStrike">
              <a:latin typeface="Arial"/>
            </a:endParaRPr>
          </a:p>
          <a:p>
            <a:pPr marL="457200" indent="-323640">
              <a:lnSpc>
                <a:spcPct val="100000"/>
              </a:lnSpc>
              <a:buClr>
                <a:srgbClr val="000000"/>
              </a:buClr>
              <a:buFont typeface="Montserrat"/>
              <a:buAutoNum type="arabicPeriod"/>
            </a:pPr>
            <a:r>
              <a:rPr b="1" lang="es-CO" sz="1500" spc="-1" strike="noStrike">
                <a:solidFill>
                  <a:srgbClr val="000000"/>
                </a:solidFill>
                <a:latin typeface="Montserrat"/>
                <a:ea typeface="Montserrat"/>
              </a:rPr>
              <a:t>Data y IA</a:t>
            </a:r>
            <a:endParaRPr b="0" lang="es-CO" sz="1500" spc="-1" strike="noStrike">
              <a:latin typeface="Arial"/>
            </a:endParaRPr>
          </a:p>
          <a:p>
            <a:pPr lvl="1" marL="914400" indent="-323640">
              <a:lnSpc>
                <a:spcPct val="100000"/>
              </a:lnSpc>
              <a:buClr>
                <a:srgbClr val="000000"/>
              </a:buClr>
              <a:buFont typeface="Montserrat"/>
              <a:buAutoNum type="alphaLcPeriod"/>
            </a:pPr>
            <a:r>
              <a:rPr b="0" lang="es-CO" sz="1500" spc="-1" strike="noStrike">
                <a:solidFill>
                  <a:srgbClr val="000000"/>
                </a:solidFill>
                <a:latin typeface="Montserrat"/>
                <a:ea typeface="Montserrat"/>
              </a:rPr>
              <a:t>AI specialist, Data scientist, Data engineer</a:t>
            </a:r>
            <a:endParaRPr b="0" lang="es-CO" sz="1500" spc="-1" strike="noStrike">
              <a:latin typeface="Arial"/>
            </a:endParaRPr>
          </a:p>
          <a:p>
            <a:pPr marL="457200" indent="-323640">
              <a:lnSpc>
                <a:spcPct val="100000"/>
              </a:lnSpc>
              <a:buClr>
                <a:srgbClr val="000000"/>
              </a:buClr>
              <a:buFont typeface="Montserrat"/>
              <a:buAutoNum type="arabicPeriod"/>
            </a:pPr>
            <a:r>
              <a:rPr b="1" lang="es-CO" sz="1500" spc="-1" strike="noStrike">
                <a:solidFill>
                  <a:srgbClr val="000000"/>
                </a:solidFill>
                <a:latin typeface="Montserrat"/>
                <a:ea typeface="Montserrat"/>
              </a:rPr>
              <a:t>Ingeniería y Cloud</a:t>
            </a:r>
            <a:endParaRPr b="0" lang="es-CO" sz="1500" spc="-1" strike="noStrike">
              <a:latin typeface="Arial"/>
            </a:endParaRPr>
          </a:p>
          <a:p>
            <a:pPr lvl="1" marL="914400" indent="-323640">
              <a:lnSpc>
                <a:spcPct val="100000"/>
              </a:lnSpc>
              <a:buClr>
                <a:srgbClr val="000000"/>
              </a:buClr>
              <a:buFont typeface="Montserrat"/>
              <a:buAutoNum type="alphaLcPeriod"/>
            </a:pPr>
            <a:r>
              <a:rPr b="0" lang="es-CO" sz="1500" spc="-1" strike="noStrike">
                <a:solidFill>
                  <a:srgbClr val="000000"/>
                </a:solidFill>
                <a:latin typeface="Montserrat"/>
                <a:ea typeface="Montserrat"/>
              </a:rPr>
              <a:t>SRE/Cloud computing, Python developer, Full Stack JS</a:t>
            </a:r>
            <a:endParaRPr b="0" lang="es-CO" sz="1500" spc="-1" strike="noStrike">
              <a:latin typeface="Arial"/>
            </a:endParaRPr>
          </a:p>
          <a:p>
            <a:pPr marL="457200" indent="-323640">
              <a:lnSpc>
                <a:spcPct val="100000"/>
              </a:lnSpc>
              <a:buClr>
                <a:srgbClr val="000000"/>
              </a:buClr>
              <a:buFont typeface="Montserrat"/>
              <a:buAutoNum type="arabicPeriod"/>
            </a:pPr>
            <a:r>
              <a:rPr b="1" lang="es-CO" sz="1500" spc="-1" strike="noStrike">
                <a:solidFill>
                  <a:srgbClr val="000000"/>
                </a:solidFill>
                <a:latin typeface="Montserrat"/>
                <a:ea typeface="Montserrat"/>
              </a:rPr>
              <a:t>Ventas, marketing y contenido</a:t>
            </a:r>
            <a:endParaRPr b="0" lang="es-CO" sz="1500" spc="-1" strike="noStrike">
              <a:latin typeface="Arial"/>
            </a:endParaRPr>
          </a:p>
          <a:p>
            <a:pPr lvl="1" marL="914400" indent="-323640">
              <a:lnSpc>
                <a:spcPct val="100000"/>
              </a:lnSpc>
              <a:buClr>
                <a:srgbClr val="000000"/>
              </a:buClr>
              <a:buFont typeface="Montserrat"/>
              <a:buAutoNum type="alphaLcPeriod"/>
            </a:pPr>
            <a:r>
              <a:rPr b="0" lang="es-CO" sz="1500" spc="-1" strike="noStrike">
                <a:solidFill>
                  <a:srgbClr val="000000"/>
                </a:solidFill>
                <a:latin typeface="Montserrat"/>
                <a:ea typeface="Montserrat"/>
              </a:rPr>
              <a:t>Social media, producción de contenido, growth hacker</a:t>
            </a:r>
            <a:endParaRPr b="0" lang="es-CO" sz="1500" spc="-1" strike="noStrike">
              <a:latin typeface="Arial"/>
            </a:endParaRPr>
          </a:p>
          <a:p>
            <a:pPr marL="457200" indent="-323640">
              <a:lnSpc>
                <a:spcPct val="100000"/>
              </a:lnSpc>
              <a:buClr>
                <a:srgbClr val="000000"/>
              </a:buClr>
              <a:buFont typeface="Montserrat"/>
              <a:buAutoNum type="arabicPeriod"/>
            </a:pPr>
            <a:r>
              <a:rPr b="1" lang="es-CO" sz="1500" spc="-1" strike="noStrike">
                <a:solidFill>
                  <a:srgbClr val="000000"/>
                </a:solidFill>
                <a:latin typeface="Montserrat"/>
                <a:ea typeface="Montserrat"/>
              </a:rPr>
              <a:t>Desarrollo de productos</a:t>
            </a:r>
            <a:endParaRPr b="0" lang="es-CO" sz="1500" spc="-1" strike="noStrike">
              <a:latin typeface="Arial"/>
            </a:endParaRPr>
          </a:p>
          <a:p>
            <a:pPr lvl="1" marL="914400" indent="-323640">
              <a:lnSpc>
                <a:spcPct val="100000"/>
              </a:lnSpc>
              <a:buClr>
                <a:srgbClr val="000000"/>
              </a:buClr>
              <a:buFont typeface="Montserrat"/>
              <a:buAutoNum type="alphaLcPeriod"/>
            </a:pPr>
            <a:r>
              <a:rPr b="0" lang="es-CO" sz="1500" spc="-1" strike="noStrike">
                <a:solidFill>
                  <a:srgbClr val="000000"/>
                </a:solidFill>
                <a:latin typeface="Montserrat"/>
                <a:ea typeface="Montserrat"/>
              </a:rPr>
              <a:t>Product owner, QA tester, Agile Coach</a:t>
            </a:r>
            <a:endParaRPr b="0" lang="es-CO" sz="1500" spc="-1" strike="noStrike">
              <a:latin typeface="Arial"/>
            </a:endParaRPr>
          </a:p>
          <a:p>
            <a:pPr marL="457200" indent="-323640">
              <a:lnSpc>
                <a:spcPct val="100000"/>
              </a:lnSpc>
              <a:buClr>
                <a:srgbClr val="000000"/>
              </a:buClr>
              <a:buFont typeface="Montserrat"/>
              <a:buAutoNum type="arabicPeriod"/>
            </a:pPr>
            <a:r>
              <a:rPr b="1" lang="es-CO" sz="1500" spc="-1" strike="noStrike">
                <a:solidFill>
                  <a:srgbClr val="000000"/>
                </a:solidFill>
                <a:latin typeface="Montserrat"/>
                <a:ea typeface="Montserrat"/>
              </a:rPr>
              <a:t>Gente y Cultura</a:t>
            </a:r>
            <a:endParaRPr b="0" lang="es-CO" sz="1500" spc="-1" strike="noStrike">
              <a:latin typeface="Arial"/>
            </a:endParaRPr>
          </a:p>
          <a:p>
            <a:pPr lvl="1" marL="914400" indent="-323640">
              <a:lnSpc>
                <a:spcPct val="100000"/>
              </a:lnSpc>
              <a:buClr>
                <a:srgbClr val="000000"/>
              </a:buClr>
              <a:buFont typeface="Montserrat"/>
              <a:buAutoNum type="alphaLcPeriod"/>
            </a:pPr>
            <a:r>
              <a:rPr b="0" lang="es-CO" sz="1500" spc="-1" strike="noStrike">
                <a:solidFill>
                  <a:srgbClr val="000000"/>
                </a:solidFill>
                <a:latin typeface="Montserrat"/>
                <a:ea typeface="Montserrat"/>
              </a:rPr>
              <a:t>IT recruiter, HR partner, Talent acquisition specialist</a:t>
            </a:r>
            <a:endParaRPr b="0" lang="es-CO" sz="1500" spc="-1" strike="noStrike">
              <a:latin typeface="Arial"/>
            </a:endParaRPr>
          </a:p>
          <a:p>
            <a:pPr marL="457200" indent="-323640">
              <a:lnSpc>
                <a:spcPct val="100000"/>
              </a:lnSpc>
              <a:buClr>
                <a:srgbClr val="000000"/>
              </a:buClr>
              <a:buFont typeface="Montserrat"/>
              <a:buAutoNum type="arabicPeriod"/>
            </a:pPr>
            <a:r>
              <a:rPr b="1" lang="es-CO" sz="1500" spc="-1" strike="noStrike">
                <a:solidFill>
                  <a:srgbClr val="000000"/>
                </a:solidFill>
                <a:latin typeface="Montserrat"/>
                <a:ea typeface="Montserrat"/>
              </a:rPr>
              <a:t>Economía del cuidado</a:t>
            </a:r>
            <a:endParaRPr b="0" lang="es-CO" sz="1500" spc="-1" strike="noStrike">
              <a:latin typeface="Arial"/>
            </a:endParaRPr>
          </a:p>
          <a:p>
            <a:pPr lvl="1" marL="914400" indent="-323640">
              <a:lnSpc>
                <a:spcPct val="100000"/>
              </a:lnSpc>
              <a:buClr>
                <a:srgbClr val="000000"/>
              </a:buClr>
              <a:buFont typeface="Montserrat"/>
              <a:buAutoNum type="alphaLcPeriod"/>
            </a:pPr>
            <a:r>
              <a:rPr b="0" lang="es-CO" sz="1500" spc="-1" strike="noStrike">
                <a:solidFill>
                  <a:srgbClr val="000000"/>
                </a:solidFill>
                <a:latin typeface="Montserrat"/>
                <a:ea typeface="Montserrat"/>
              </a:rPr>
              <a:t>Medical transcriptionist, PT aid, Personal care</a:t>
            </a:r>
            <a:endParaRPr b="0" lang="es-CO" sz="1500" spc="-1" strike="noStrike">
              <a:latin typeface="Arial"/>
            </a:endParaRPr>
          </a:p>
          <a:p>
            <a:pPr marL="457200" indent="-323640">
              <a:lnSpc>
                <a:spcPct val="100000"/>
              </a:lnSpc>
              <a:buClr>
                <a:srgbClr val="000000"/>
              </a:buClr>
              <a:buFont typeface="Montserrat"/>
              <a:buAutoNum type="arabicPeriod"/>
            </a:pPr>
            <a:r>
              <a:rPr b="1" lang="es-CO" sz="1500" spc="-1" strike="noStrike">
                <a:solidFill>
                  <a:srgbClr val="000000"/>
                </a:solidFill>
                <a:latin typeface="Montserrat"/>
                <a:ea typeface="Montserrat"/>
              </a:rPr>
              <a:t>Economía ecológica</a:t>
            </a:r>
            <a:endParaRPr b="0" lang="es-CO" sz="1500" spc="-1" strike="noStrike">
              <a:latin typeface="Arial"/>
            </a:endParaRPr>
          </a:p>
          <a:p>
            <a:pPr lvl="1" marL="914400" indent="-323640">
              <a:lnSpc>
                <a:spcPct val="100000"/>
              </a:lnSpc>
              <a:buClr>
                <a:srgbClr val="000000"/>
              </a:buClr>
              <a:buFont typeface="Montserrat"/>
              <a:buAutoNum type="alphaLcPeriod"/>
            </a:pPr>
            <a:r>
              <a:rPr b="0" lang="es-CO" sz="1500" spc="-1" strike="noStrike">
                <a:solidFill>
                  <a:srgbClr val="000000"/>
                </a:solidFill>
                <a:latin typeface="Montserrat"/>
                <a:ea typeface="Montserrat"/>
              </a:rPr>
              <a:t>Green marketer, CSO, Sustainability specialists</a:t>
            </a:r>
            <a:endParaRPr b="0" lang="es-CO" sz="1500" spc="-1" strike="noStrike">
              <a:latin typeface="Arial"/>
            </a:endParaRPr>
          </a:p>
        </p:txBody>
      </p:sp>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c1f"/>
        </a:solidFill>
      </p:bgPr>
    </p:bg>
    <p:spTree>
      <p:nvGrpSpPr>
        <p:cNvPr id="1" name=""/>
        <p:cNvGrpSpPr/>
        <p:nvPr/>
      </p:nvGrpSpPr>
      <p:grpSpPr>
        <a:xfrm>
          <a:off x="0" y="0"/>
          <a:ext cx="0" cy="0"/>
          <a:chOff x="0" y="0"/>
          <a:chExt cx="0" cy="0"/>
        </a:xfrm>
      </p:grpSpPr>
      <p:sp>
        <p:nvSpPr>
          <p:cNvPr id="261" name="CustomShape 1"/>
          <p:cNvSpPr/>
          <p:nvPr/>
        </p:nvSpPr>
        <p:spPr>
          <a:xfrm>
            <a:off x="2295720" y="414360"/>
            <a:ext cx="9218160" cy="716400"/>
          </a:xfrm>
          <a:prstGeom prst="rect">
            <a:avLst/>
          </a:prstGeom>
          <a:noFill/>
          <a:ln>
            <a:noFill/>
          </a:ln>
        </p:spPr>
        <p:style>
          <a:lnRef idx="0"/>
          <a:fillRef idx="0"/>
          <a:effectRef idx="0"/>
          <a:fontRef idx="minor"/>
        </p:style>
        <p:txBody>
          <a:bodyPr lIns="147960" rIns="147960" tIns="147960" bIns="147960" anchor="ctr">
            <a:noAutofit/>
          </a:bodyPr>
          <a:p>
            <a:pPr>
              <a:lnSpc>
                <a:spcPct val="100000"/>
              </a:lnSpc>
            </a:pPr>
            <a:r>
              <a:rPr b="1" lang="es-CO" sz="4000" spc="-1" strike="noStrike">
                <a:solidFill>
                  <a:srgbClr val="ffffff"/>
                </a:solidFill>
                <a:latin typeface="Montserrat"/>
                <a:ea typeface="Montserrat"/>
              </a:rPr>
              <a:t>Título</a:t>
            </a:r>
            <a:endParaRPr b="0" lang="es-CO" sz="4000" spc="-1" strike="noStrike">
              <a:latin typeface="Arial"/>
            </a:endParaRPr>
          </a:p>
        </p:txBody>
      </p:sp>
      <p:sp>
        <p:nvSpPr>
          <p:cNvPr id="262" name="CustomShape 2"/>
          <p:cNvSpPr/>
          <p:nvPr/>
        </p:nvSpPr>
        <p:spPr>
          <a:xfrm>
            <a:off x="14475960" y="0"/>
            <a:ext cx="360" cy="3877200"/>
          </a:xfrm>
          <a:custGeom>
            <a:avLst/>
            <a:gdLst/>
            <a:ahLst/>
            <a:rect l="l" t="t" r="r" b="b"/>
            <a:pathLst>
              <a:path w="21600" h="21600">
                <a:moveTo>
                  <a:pt x="0" y="0"/>
                </a:moveTo>
                <a:lnTo>
                  <a:pt x="21600" y="21600"/>
                </a:lnTo>
              </a:path>
            </a:pathLst>
          </a:custGeom>
          <a:noFill/>
          <a:ln w="19080">
            <a:solidFill>
              <a:srgbClr val="ff6a39"/>
            </a:solidFill>
            <a:round/>
          </a:ln>
        </p:spPr>
        <p:style>
          <a:lnRef idx="0"/>
          <a:fillRef idx="0"/>
          <a:effectRef idx="0"/>
          <a:fontRef idx="minor"/>
        </p:style>
      </p:sp>
      <p:sp>
        <p:nvSpPr>
          <p:cNvPr id="263" name="CustomShape 3"/>
          <p:cNvSpPr/>
          <p:nvPr/>
        </p:nvSpPr>
        <p:spPr>
          <a:xfrm>
            <a:off x="14475960" y="6859800"/>
            <a:ext cx="360" cy="1061280"/>
          </a:xfrm>
          <a:custGeom>
            <a:avLst/>
            <a:gdLst/>
            <a:ahLst/>
            <a:rect l="l" t="t" r="r" b="b"/>
            <a:pathLst>
              <a:path w="21600" h="21600">
                <a:moveTo>
                  <a:pt x="0" y="0"/>
                </a:moveTo>
                <a:lnTo>
                  <a:pt x="21600" y="21600"/>
                </a:lnTo>
              </a:path>
            </a:pathLst>
          </a:custGeom>
          <a:noFill/>
          <a:ln w="19080">
            <a:solidFill>
              <a:srgbClr val="ff6a39"/>
            </a:solidFill>
            <a:round/>
          </a:ln>
        </p:spPr>
        <p:style>
          <a:lnRef idx="0"/>
          <a:fillRef idx="0"/>
          <a:effectRef idx="0"/>
          <a:fontRef idx="minor"/>
        </p:style>
      </p:sp>
      <p:sp>
        <p:nvSpPr>
          <p:cNvPr id="264" name="CustomShape 4"/>
          <p:cNvSpPr/>
          <p:nvPr/>
        </p:nvSpPr>
        <p:spPr>
          <a:xfrm rot="16200000">
            <a:off x="12971160" y="5038200"/>
            <a:ext cx="3008880" cy="657720"/>
          </a:xfrm>
          <a:prstGeom prst="rect">
            <a:avLst/>
          </a:prstGeom>
          <a:noFill/>
          <a:ln>
            <a:noFill/>
          </a:ln>
        </p:spPr>
        <p:style>
          <a:lnRef idx="0"/>
          <a:fillRef idx="0"/>
          <a:effectRef idx="0"/>
          <a:fontRef idx="minor"/>
        </p:style>
        <p:txBody>
          <a:bodyPr lIns="147960" rIns="147960" tIns="147960" bIns="147960">
            <a:noAutofit/>
          </a:bodyPr>
          <a:p>
            <a:pPr algn="ctr">
              <a:lnSpc>
                <a:spcPct val="100000"/>
              </a:lnSpc>
            </a:pPr>
            <a:r>
              <a:rPr b="0" lang="es-CO" sz="2300" spc="-1" strike="noStrike">
                <a:solidFill>
                  <a:srgbClr val="ffffff"/>
                </a:solidFill>
                <a:latin typeface="Montserrat"/>
                <a:ea typeface="Montserrat"/>
              </a:rPr>
              <a:t>Prototype Day</a:t>
            </a:r>
            <a:endParaRPr b="0" lang="es-CO" sz="2300" spc="-1" strike="noStrike">
              <a:latin typeface="Arial"/>
            </a:endParaRPr>
          </a:p>
        </p:txBody>
      </p:sp>
      <p:pic>
        <p:nvPicPr>
          <p:cNvPr id="265" name="Google Shape;157;gbfc755009b_0_24" descr=""/>
          <p:cNvPicPr/>
          <p:nvPr/>
        </p:nvPicPr>
        <p:blipFill>
          <a:blip r:embed="rId1"/>
          <a:stretch/>
        </p:blipFill>
        <p:spPr>
          <a:xfrm flipH="1">
            <a:off x="597240" y="731160"/>
            <a:ext cx="1332000" cy="77040"/>
          </a:xfrm>
          <a:prstGeom prst="rect">
            <a:avLst/>
          </a:prstGeom>
          <a:ln>
            <a:noFill/>
          </a:ln>
        </p:spPr>
      </p:pic>
      <p:sp>
        <p:nvSpPr>
          <p:cNvPr id="266" name="CustomShape 5"/>
          <p:cNvSpPr/>
          <p:nvPr/>
        </p:nvSpPr>
        <p:spPr>
          <a:xfrm>
            <a:off x="573480" y="2398680"/>
            <a:ext cx="924480" cy="785880"/>
          </a:xfrm>
          <a:prstGeom prst="roundRect">
            <a:avLst>
              <a:gd name="adj" fmla="val 15000"/>
            </a:avLst>
          </a:prstGeom>
          <a:solidFill>
            <a:srgbClr val="ff6a39"/>
          </a:solidFill>
          <a:ln>
            <a:noFill/>
          </a:ln>
        </p:spPr>
        <p:style>
          <a:lnRef idx="0"/>
          <a:fillRef idx="0"/>
          <a:effectRef idx="0"/>
          <a:fontRef idx="minor"/>
        </p:style>
      </p:sp>
      <p:sp>
        <p:nvSpPr>
          <p:cNvPr id="267" name="CustomShape 6"/>
          <p:cNvSpPr/>
          <p:nvPr/>
        </p:nvSpPr>
        <p:spPr>
          <a:xfrm>
            <a:off x="1820160" y="3988440"/>
            <a:ext cx="3458520" cy="461520"/>
          </a:xfrm>
          <a:prstGeom prst="rect">
            <a:avLst/>
          </a:prstGeom>
          <a:noFill/>
          <a:ln>
            <a:noFill/>
          </a:ln>
        </p:spPr>
        <p:style>
          <a:lnRef idx="0"/>
          <a:fillRef idx="0"/>
          <a:effectRef idx="0"/>
          <a:fontRef idx="minor"/>
        </p:style>
        <p:txBody>
          <a:bodyPr lIns="27720" rIns="27720" tIns="27720" bIns="27720" anchor="ctr">
            <a:noAutofit/>
          </a:bodyPr>
          <a:p>
            <a:pPr>
              <a:lnSpc>
                <a:spcPct val="100000"/>
              </a:lnSpc>
            </a:pPr>
            <a:r>
              <a:rPr b="1" lang="es-CO" sz="2400" spc="-1" strike="noStrike">
                <a:solidFill>
                  <a:srgbClr val="ffffff"/>
                </a:solidFill>
                <a:latin typeface="Montserrat"/>
                <a:ea typeface="Montserrat"/>
              </a:rPr>
              <a:t>Tema 2</a:t>
            </a:r>
            <a:endParaRPr b="0" lang="es-CO" sz="2400" spc="-1" strike="noStrike">
              <a:latin typeface="Arial"/>
            </a:endParaRPr>
          </a:p>
        </p:txBody>
      </p:sp>
      <p:sp>
        <p:nvSpPr>
          <p:cNvPr id="268" name="CustomShape 7"/>
          <p:cNvSpPr/>
          <p:nvPr/>
        </p:nvSpPr>
        <p:spPr>
          <a:xfrm>
            <a:off x="1831320" y="4568040"/>
            <a:ext cx="11957400" cy="716400"/>
          </a:xfrm>
          <a:prstGeom prst="rect">
            <a:avLst/>
          </a:prstGeom>
          <a:noFill/>
          <a:ln>
            <a:noFill/>
          </a:ln>
        </p:spPr>
        <p:style>
          <a:lnRef idx="0"/>
          <a:fillRef idx="0"/>
          <a:effectRef idx="0"/>
          <a:fontRef idx="minor"/>
        </p:style>
        <p:txBody>
          <a:bodyPr lIns="27720" rIns="27720" tIns="27720" bIns="27720" anchor="ctr">
            <a:noAutofit/>
          </a:bodyPr>
          <a:p>
            <a:pPr>
              <a:lnSpc>
                <a:spcPct val="100000"/>
              </a:lnSpc>
            </a:pPr>
            <a:r>
              <a:rPr b="0" lang="es-CO" sz="2400" spc="-1" strike="noStrike">
                <a:solidFill>
                  <a:srgbClr val="f3f3f3"/>
                </a:solidFill>
                <a:latin typeface="Montserrat"/>
                <a:ea typeface="Montserrat"/>
              </a:rPr>
              <a:t>Lorem ipsum dolor sit amet, consectetuer adipiscing elit, sed diam nonummy nibh euismod tincidunt ut laoreet dolore magna.</a:t>
            </a:r>
            <a:endParaRPr b="0" lang="es-CO" sz="2400" spc="-1" strike="noStrike">
              <a:latin typeface="Arial"/>
            </a:endParaRPr>
          </a:p>
        </p:txBody>
      </p:sp>
      <p:sp>
        <p:nvSpPr>
          <p:cNvPr id="269" name="CustomShape 8"/>
          <p:cNvSpPr/>
          <p:nvPr/>
        </p:nvSpPr>
        <p:spPr>
          <a:xfrm>
            <a:off x="1831680" y="5843160"/>
            <a:ext cx="5599800" cy="498600"/>
          </a:xfrm>
          <a:prstGeom prst="rect">
            <a:avLst/>
          </a:prstGeom>
          <a:noFill/>
          <a:ln>
            <a:noFill/>
          </a:ln>
        </p:spPr>
        <p:style>
          <a:lnRef idx="0"/>
          <a:fillRef idx="0"/>
          <a:effectRef idx="0"/>
          <a:fontRef idx="minor"/>
        </p:style>
        <p:txBody>
          <a:bodyPr lIns="27720" rIns="27720" tIns="27720" bIns="27720" anchor="ctr">
            <a:noAutofit/>
          </a:bodyPr>
          <a:p>
            <a:pPr>
              <a:lnSpc>
                <a:spcPct val="100000"/>
              </a:lnSpc>
            </a:pPr>
            <a:r>
              <a:rPr b="1" lang="es-CO" sz="2400" spc="-1" strike="noStrike">
                <a:solidFill>
                  <a:srgbClr val="ffffff"/>
                </a:solidFill>
                <a:latin typeface="Montserrat"/>
                <a:ea typeface="Montserrat"/>
              </a:rPr>
              <a:t>Tema 3</a:t>
            </a:r>
            <a:endParaRPr b="0" lang="es-CO" sz="2400" spc="-1" strike="noStrike">
              <a:latin typeface="Arial"/>
            </a:endParaRPr>
          </a:p>
        </p:txBody>
      </p:sp>
      <p:sp>
        <p:nvSpPr>
          <p:cNvPr id="270" name="CustomShape 9"/>
          <p:cNvSpPr/>
          <p:nvPr/>
        </p:nvSpPr>
        <p:spPr>
          <a:xfrm>
            <a:off x="1831320" y="6220080"/>
            <a:ext cx="11558880" cy="869760"/>
          </a:xfrm>
          <a:prstGeom prst="rect">
            <a:avLst/>
          </a:prstGeom>
          <a:noFill/>
          <a:ln>
            <a:noFill/>
          </a:ln>
        </p:spPr>
        <p:style>
          <a:lnRef idx="0"/>
          <a:fillRef idx="0"/>
          <a:effectRef idx="0"/>
          <a:fontRef idx="minor"/>
        </p:style>
        <p:txBody>
          <a:bodyPr lIns="27720" rIns="27720" tIns="27720" bIns="27720" anchor="ctr">
            <a:noAutofit/>
          </a:bodyPr>
          <a:p>
            <a:pPr>
              <a:lnSpc>
                <a:spcPct val="100000"/>
              </a:lnSpc>
            </a:pPr>
            <a:r>
              <a:rPr b="0" lang="es-CO" sz="2400" spc="-1" strike="noStrike">
                <a:solidFill>
                  <a:srgbClr val="f3f3f3"/>
                </a:solidFill>
                <a:latin typeface="Montserrat"/>
                <a:ea typeface="Montserrat"/>
              </a:rPr>
              <a:t>Lorem ipsum dolor sit amet, consectetuer adipiscing elit, sed diam nonummy nibh euismod tincidunt ut laoreet dolore magna.</a:t>
            </a:r>
            <a:endParaRPr b="0" lang="es-CO" sz="2400" spc="-1" strike="noStrike">
              <a:latin typeface="Arial"/>
            </a:endParaRPr>
          </a:p>
        </p:txBody>
      </p:sp>
      <p:sp>
        <p:nvSpPr>
          <p:cNvPr id="271" name="CustomShape 10"/>
          <p:cNvSpPr/>
          <p:nvPr/>
        </p:nvSpPr>
        <p:spPr>
          <a:xfrm>
            <a:off x="1820160" y="2396520"/>
            <a:ext cx="3458520" cy="461520"/>
          </a:xfrm>
          <a:prstGeom prst="rect">
            <a:avLst/>
          </a:prstGeom>
          <a:noFill/>
          <a:ln>
            <a:noFill/>
          </a:ln>
        </p:spPr>
        <p:style>
          <a:lnRef idx="0"/>
          <a:fillRef idx="0"/>
          <a:effectRef idx="0"/>
          <a:fontRef idx="minor"/>
        </p:style>
        <p:txBody>
          <a:bodyPr lIns="27720" rIns="27720" tIns="27720" bIns="27720" anchor="ctr">
            <a:noAutofit/>
          </a:bodyPr>
          <a:p>
            <a:pPr>
              <a:lnSpc>
                <a:spcPct val="100000"/>
              </a:lnSpc>
            </a:pPr>
            <a:r>
              <a:rPr b="1" lang="es-CO" sz="2400" spc="-1" strike="noStrike">
                <a:solidFill>
                  <a:srgbClr val="ffffff"/>
                </a:solidFill>
                <a:latin typeface="Montserrat"/>
                <a:ea typeface="Montserrat"/>
              </a:rPr>
              <a:t>Tema 1</a:t>
            </a:r>
            <a:endParaRPr b="0" lang="es-CO" sz="2400" spc="-1" strike="noStrike">
              <a:latin typeface="Arial"/>
            </a:endParaRPr>
          </a:p>
        </p:txBody>
      </p:sp>
      <p:sp>
        <p:nvSpPr>
          <p:cNvPr id="272" name="CustomShape 11"/>
          <p:cNvSpPr/>
          <p:nvPr/>
        </p:nvSpPr>
        <p:spPr>
          <a:xfrm>
            <a:off x="1820160" y="2824920"/>
            <a:ext cx="12323520" cy="716400"/>
          </a:xfrm>
          <a:prstGeom prst="rect">
            <a:avLst/>
          </a:prstGeom>
          <a:noFill/>
          <a:ln>
            <a:noFill/>
          </a:ln>
        </p:spPr>
        <p:style>
          <a:lnRef idx="0"/>
          <a:fillRef idx="0"/>
          <a:effectRef idx="0"/>
          <a:fontRef idx="minor"/>
        </p:style>
        <p:txBody>
          <a:bodyPr lIns="27720" rIns="27720" tIns="27720" bIns="27720" anchor="ctr">
            <a:noAutofit/>
          </a:bodyPr>
          <a:p>
            <a:pPr>
              <a:lnSpc>
                <a:spcPct val="100000"/>
              </a:lnSpc>
            </a:pPr>
            <a:r>
              <a:rPr b="0" lang="es-CO" sz="2400" spc="-1" strike="noStrike">
                <a:solidFill>
                  <a:srgbClr val="f3f3f3"/>
                </a:solidFill>
                <a:latin typeface="Montserrat"/>
                <a:ea typeface="Montserrat"/>
              </a:rPr>
              <a:t>Lorem ipsum dolor sit amet, consectetuer adipiscing elit, sed diam nonummy nibh euismod tincidunt ut laoreet dolore magna.</a:t>
            </a:r>
            <a:endParaRPr b="0" lang="es-CO" sz="2400" spc="-1" strike="noStrike">
              <a:latin typeface="Arial"/>
            </a:endParaRPr>
          </a:p>
        </p:txBody>
      </p:sp>
      <p:sp>
        <p:nvSpPr>
          <p:cNvPr id="273" name="CustomShape 12"/>
          <p:cNvSpPr/>
          <p:nvPr/>
        </p:nvSpPr>
        <p:spPr>
          <a:xfrm>
            <a:off x="573480" y="2419560"/>
            <a:ext cx="924480" cy="716400"/>
          </a:xfrm>
          <a:prstGeom prst="rect">
            <a:avLst/>
          </a:prstGeom>
          <a:solidFill>
            <a:srgbClr val="ff6a39"/>
          </a:solidFill>
          <a:ln>
            <a:noFill/>
          </a:ln>
        </p:spPr>
        <p:style>
          <a:lnRef idx="0"/>
          <a:fillRef idx="0"/>
          <a:effectRef idx="0"/>
          <a:fontRef idx="minor"/>
        </p:style>
        <p:txBody>
          <a:bodyPr lIns="27720" rIns="27720" tIns="27720" bIns="27720" anchor="ctr">
            <a:noAutofit/>
          </a:bodyPr>
          <a:p>
            <a:pPr algn="ctr">
              <a:lnSpc>
                <a:spcPct val="100000"/>
              </a:lnSpc>
            </a:pPr>
            <a:r>
              <a:rPr b="1" lang="es-CO" sz="3400" spc="-1" strike="noStrike">
                <a:solidFill>
                  <a:srgbClr val="f4f4f5"/>
                </a:solidFill>
                <a:latin typeface="Montserrat"/>
                <a:ea typeface="Montserrat"/>
              </a:rPr>
              <a:t>1</a:t>
            </a:r>
            <a:endParaRPr b="0" lang="es-CO" sz="3400" spc="-1" strike="noStrike">
              <a:latin typeface="Arial"/>
            </a:endParaRPr>
          </a:p>
        </p:txBody>
      </p:sp>
      <p:sp>
        <p:nvSpPr>
          <p:cNvPr id="274" name="CustomShape 13"/>
          <p:cNvSpPr/>
          <p:nvPr/>
        </p:nvSpPr>
        <p:spPr>
          <a:xfrm>
            <a:off x="573480" y="4055040"/>
            <a:ext cx="924480" cy="785880"/>
          </a:xfrm>
          <a:prstGeom prst="roundRect">
            <a:avLst>
              <a:gd name="adj" fmla="val 15000"/>
            </a:avLst>
          </a:prstGeom>
          <a:solidFill>
            <a:srgbClr val="ff6a39"/>
          </a:solidFill>
          <a:ln>
            <a:noFill/>
          </a:ln>
        </p:spPr>
        <p:style>
          <a:lnRef idx="0"/>
          <a:fillRef idx="0"/>
          <a:effectRef idx="0"/>
          <a:fontRef idx="minor"/>
        </p:style>
      </p:sp>
      <p:sp>
        <p:nvSpPr>
          <p:cNvPr id="275" name="CustomShape 14"/>
          <p:cNvSpPr/>
          <p:nvPr/>
        </p:nvSpPr>
        <p:spPr>
          <a:xfrm>
            <a:off x="573480" y="4075920"/>
            <a:ext cx="924480" cy="716400"/>
          </a:xfrm>
          <a:prstGeom prst="rect">
            <a:avLst/>
          </a:prstGeom>
          <a:solidFill>
            <a:srgbClr val="ff6a39"/>
          </a:solidFill>
          <a:ln>
            <a:noFill/>
          </a:ln>
        </p:spPr>
        <p:style>
          <a:lnRef idx="0"/>
          <a:fillRef idx="0"/>
          <a:effectRef idx="0"/>
          <a:fontRef idx="minor"/>
        </p:style>
        <p:txBody>
          <a:bodyPr lIns="27720" rIns="27720" tIns="27720" bIns="27720" anchor="ctr">
            <a:noAutofit/>
          </a:bodyPr>
          <a:p>
            <a:pPr algn="ctr">
              <a:lnSpc>
                <a:spcPct val="100000"/>
              </a:lnSpc>
            </a:pPr>
            <a:r>
              <a:rPr b="1" lang="es-CO" sz="3400" spc="-1" strike="noStrike">
                <a:solidFill>
                  <a:srgbClr val="f4f4f5"/>
                </a:solidFill>
                <a:latin typeface="Montserrat"/>
                <a:ea typeface="Montserrat"/>
              </a:rPr>
              <a:t>2</a:t>
            </a:r>
            <a:endParaRPr b="0" lang="es-CO" sz="3400" spc="-1" strike="noStrike">
              <a:latin typeface="Arial"/>
            </a:endParaRPr>
          </a:p>
        </p:txBody>
      </p:sp>
      <p:sp>
        <p:nvSpPr>
          <p:cNvPr id="276" name="CustomShape 15"/>
          <p:cNvSpPr/>
          <p:nvPr/>
        </p:nvSpPr>
        <p:spPr>
          <a:xfrm>
            <a:off x="573480" y="5918400"/>
            <a:ext cx="924480" cy="785880"/>
          </a:xfrm>
          <a:prstGeom prst="roundRect">
            <a:avLst>
              <a:gd name="adj" fmla="val 15000"/>
            </a:avLst>
          </a:prstGeom>
          <a:solidFill>
            <a:srgbClr val="ff6a39"/>
          </a:solidFill>
          <a:ln>
            <a:noFill/>
          </a:ln>
        </p:spPr>
        <p:style>
          <a:lnRef idx="0"/>
          <a:fillRef idx="0"/>
          <a:effectRef idx="0"/>
          <a:fontRef idx="minor"/>
        </p:style>
      </p:sp>
      <p:sp>
        <p:nvSpPr>
          <p:cNvPr id="277" name="CustomShape 16"/>
          <p:cNvSpPr/>
          <p:nvPr/>
        </p:nvSpPr>
        <p:spPr>
          <a:xfrm>
            <a:off x="573480" y="5939640"/>
            <a:ext cx="924480" cy="716400"/>
          </a:xfrm>
          <a:prstGeom prst="rect">
            <a:avLst/>
          </a:prstGeom>
          <a:solidFill>
            <a:srgbClr val="ff6a39"/>
          </a:solidFill>
          <a:ln>
            <a:noFill/>
          </a:ln>
        </p:spPr>
        <p:style>
          <a:lnRef idx="0"/>
          <a:fillRef idx="0"/>
          <a:effectRef idx="0"/>
          <a:fontRef idx="minor"/>
        </p:style>
        <p:txBody>
          <a:bodyPr lIns="27720" rIns="27720" tIns="27720" bIns="27720" anchor="ctr">
            <a:noAutofit/>
          </a:bodyPr>
          <a:p>
            <a:pPr algn="ctr">
              <a:lnSpc>
                <a:spcPct val="100000"/>
              </a:lnSpc>
            </a:pPr>
            <a:r>
              <a:rPr b="1" lang="es-CO" sz="3400" spc="-1" strike="noStrike">
                <a:solidFill>
                  <a:srgbClr val="f4f4f5"/>
                </a:solidFill>
                <a:latin typeface="Montserrat"/>
                <a:ea typeface="Montserrat"/>
              </a:rPr>
              <a:t>3</a:t>
            </a:r>
            <a:endParaRPr b="0" lang="es-CO" sz="3400" spc="-1" strike="noStrike">
              <a:latin typeface="Arial"/>
            </a:endParaRPr>
          </a:p>
        </p:txBody>
      </p:sp>
      <p:sp>
        <p:nvSpPr>
          <p:cNvPr id="278" name="CustomShape 17"/>
          <p:cNvSpPr/>
          <p:nvPr/>
        </p:nvSpPr>
        <p:spPr>
          <a:xfrm>
            <a:off x="418320" y="1320480"/>
            <a:ext cx="14270760" cy="716400"/>
          </a:xfrm>
          <a:prstGeom prst="rect">
            <a:avLst/>
          </a:prstGeom>
          <a:noFill/>
          <a:ln>
            <a:noFill/>
          </a:ln>
        </p:spPr>
        <p:style>
          <a:lnRef idx="0"/>
          <a:fillRef idx="0"/>
          <a:effectRef idx="0"/>
          <a:fontRef idx="minor"/>
        </p:style>
        <p:txBody>
          <a:bodyPr lIns="147600" rIns="147600" tIns="147600" bIns="147600" anchor="ctr">
            <a:noAutofit/>
          </a:bodyPr>
          <a:p>
            <a:pPr>
              <a:lnSpc>
                <a:spcPct val="100000"/>
              </a:lnSpc>
            </a:pPr>
            <a:r>
              <a:rPr b="1" lang="es-CO" sz="2900" spc="-1" strike="noStrike">
                <a:solidFill>
                  <a:srgbClr val="ffffff"/>
                </a:solidFill>
                <a:latin typeface="Montserrat"/>
                <a:ea typeface="Montserrat"/>
              </a:rPr>
              <a:t>Subtítulo</a:t>
            </a:r>
            <a:endParaRPr b="0" lang="es-CO" sz="2900" spc="-1" strike="noStrike">
              <a:latin typeface="Arial"/>
            </a:endParaRPr>
          </a:p>
        </p:txBody>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sp>
        <p:nvSpPr>
          <p:cNvPr id="130" name="CustomShape 1"/>
          <p:cNvSpPr/>
          <p:nvPr/>
        </p:nvSpPr>
        <p:spPr>
          <a:xfrm>
            <a:off x="-1725840" y="3553200"/>
            <a:ext cx="11401560" cy="1372320"/>
          </a:xfrm>
          <a:prstGeom prst="rect">
            <a:avLst/>
          </a:prstGeom>
          <a:noFill/>
          <a:ln>
            <a:noFill/>
          </a:ln>
        </p:spPr>
        <p:style>
          <a:lnRef idx="0"/>
          <a:fillRef idx="0"/>
          <a:effectRef idx="0"/>
          <a:fontRef idx="minor"/>
        </p:style>
        <p:txBody>
          <a:bodyPr lIns="147600" rIns="147600" tIns="147600" bIns="147600" anchor="ctr">
            <a:noAutofit/>
          </a:bodyPr>
          <a:p>
            <a:pPr algn="ctr">
              <a:lnSpc>
                <a:spcPct val="100000"/>
              </a:lnSpc>
            </a:pPr>
            <a:r>
              <a:rPr b="1" lang="es-CO" sz="4000" spc="-1" strike="noStrike">
                <a:solidFill>
                  <a:srgbClr val="ffffff"/>
                </a:solidFill>
                <a:latin typeface="Arial"/>
                <a:ea typeface="Arial"/>
              </a:rPr>
              <a:t>Distribuidor de computadoras </a:t>
            </a:r>
            <a:endParaRPr b="0" lang="es-CO" sz="4000" spc="-1" strike="noStrike">
              <a:latin typeface="Arial"/>
            </a:endParaRPr>
          </a:p>
          <a:p>
            <a:pPr algn="ctr">
              <a:lnSpc>
                <a:spcPct val="100000"/>
              </a:lnSpc>
            </a:pPr>
            <a:r>
              <a:rPr b="1" lang="es-CO" sz="4000" spc="-1" strike="noStrike">
                <a:solidFill>
                  <a:srgbClr val="ffffff"/>
                </a:solidFill>
                <a:latin typeface="Arial"/>
                <a:ea typeface="Arial"/>
              </a:rPr>
              <a:t>tres estrellas</a:t>
            </a:r>
            <a:endParaRPr b="0" lang="es-CO" sz="4000" spc="-1" strike="noStrike">
              <a:latin typeface="Arial"/>
            </a:endParaRPr>
          </a:p>
        </p:txBody>
      </p:sp>
      <p:pic>
        <p:nvPicPr>
          <p:cNvPr id="131" name="Google Shape;85;g7ed7eb645d_0_548" descr=""/>
          <p:cNvPicPr/>
          <p:nvPr/>
        </p:nvPicPr>
        <p:blipFill>
          <a:blip r:embed="rId1"/>
          <a:stretch/>
        </p:blipFill>
        <p:spPr>
          <a:xfrm flipH="1">
            <a:off x="607680" y="4925880"/>
            <a:ext cx="181800" cy="2552760"/>
          </a:xfrm>
          <a:prstGeom prst="rect">
            <a:avLst/>
          </a:prstGeom>
          <a:ln>
            <a:noFill/>
          </a:ln>
        </p:spPr>
      </p:pic>
      <p:pic>
        <p:nvPicPr>
          <p:cNvPr id="132" name="Google Shape;87;g7ed7eb645d_0_548" descr=""/>
          <p:cNvPicPr/>
          <p:nvPr/>
        </p:nvPicPr>
        <p:blipFill>
          <a:blip r:embed="rId2"/>
          <a:stretch/>
        </p:blipFill>
        <p:spPr>
          <a:xfrm>
            <a:off x="12240000" y="6300000"/>
            <a:ext cx="2519640" cy="1382400"/>
          </a:xfrm>
          <a:prstGeom prst="rect">
            <a:avLst/>
          </a:prstGeom>
          <a:ln>
            <a:noFill/>
          </a:ln>
        </p:spPr>
      </p:pic>
      <p:pic>
        <p:nvPicPr>
          <p:cNvPr id="133" name="Google Shape;68;g1070f94647f_0_0" descr=""/>
          <p:cNvPicPr/>
          <p:nvPr/>
        </p:nvPicPr>
        <p:blipFill>
          <a:blip r:embed="rId3"/>
          <a:srcRect l="18" t="12443" r="9858" b="6947"/>
          <a:stretch/>
        </p:blipFill>
        <p:spPr>
          <a:xfrm>
            <a:off x="6989400" y="569880"/>
            <a:ext cx="7770240" cy="6476400"/>
          </a:xfrm>
          <a:prstGeom prst="rect">
            <a:avLst/>
          </a:prstGeom>
          <a:ln>
            <a:noFill/>
          </a:ln>
        </p:spPr>
      </p:pic>
      <p:sp>
        <p:nvSpPr>
          <p:cNvPr id="134" name="Line 2"/>
          <p:cNvSpPr/>
          <p:nvPr/>
        </p:nvSpPr>
        <p:spPr>
          <a:xfrm>
            <a:off x="1389600" y="3067920"/>
            <a:ext cx="4828320" cy="360"/>
          </a:xfrm>
          <a:prstGeom prst="line">
            <a:avLst/>
          </a:prstGeom>
          <a:ln>
            <a:solidFill>
              <a:srgbClr val="202020"/>
            </a:solidFill>
            <a:round/>
          </a:ln>
        </p:spPr>
        <p:style>
          <a:lnRef idx="1">
            <a:schemeClr val="accent2"/>
          </a:lnRef>
          <a:fillRef idx="0">
            <a:schemeClr val="accent2"/>
          </a:fillRef>
          <a:effectRef idx="0">
            <a:schemeClr val="accent2"/>
          </a:effectRef>
          <a:fontRef idx="minor"/>
        </p:style>
      </p:sp>
      <p:sp>
        <p:nvSpPr>
          <p:cNvPr id="135" name="CustomShape 3"/>
          <p:cNvSpPr/>
          <p:nvPr/>
        </p:nvSpPr>
        <p:spPr>
          <a:xfrm>
            <a:off x="1080000" y="2232000"/>
            <a:ext cx="5328000" cy="792000"/>
          </a:xfrm>
          <a:prstGeom prst="rect">
            <a:avLst/>
          </a:prstGeom>
          <a:solidFill>
            <a:srgbClr val="182227"/>
          </a:solidFill>
          <a:ln>
            <a:noFill/>
          </a:ln>
        </p:spPr>
        <p:style>
          <a:lnRef idx="0"/>
          <a:fillRef idx="0"/>
          <a:effectRef idx="0"/>
          <a:fontRef idx="minor"/>
        </p:style>
      </p:sp>
      <p:sp>
        <p:nvSpPr>
          <p:cNvPr id="136" name="CustomShape 4"/>
          <p:cNvSpPr/>
          <p:nvPr/>
        </p:nvSpPr>
        <p:spPr>
          <a:xfrm>
            <a:off x="1575000" y="2252160"/>
            <a:ext cx="8814600" cy="70740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0" lang="es-CO" sz="2900" spc="-1" strike="noStrike">
                <a:solidFill>
                  <a:srgbClr val="ffffff"/>
                </a:solidFill>
                <a:latin typeface="Montserrat SemiBold"/>
                <a:ea typeface="Montserrat SemiBold"/>
              </a:rPr>
              <a:t>Nombre del </a:t>
            </a:r>
            <a:r>
              <a:rPr b="0" lang="es-CO" sz="2900" spc="-1" strike="noStrike">
                <a:solidFill>
                  <a:srgbClr val="ffffff"/>
                </a:solidFill>
                <a:latin typeface="Montserrat SemiBold"/>
                <a:ea typeface="Montserrat SemiBold"/>
              </a:rPr>
              <a:t>Proyecto</a:t>
            </a:r>
            <a:endParaRPr b="0" lang="es-CO" sz="2900" spc="-1" strike="noStrike">
              <a:latin typeface="Arial"/>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82227"/>
        </a:solidFill>
      </p:bgPr>
    </p:bg>
    <p:spTree>
      <p:nvGrpSpPr>
        <p:cNvPr id="1" name=""/>
        <p:cNvGrpSpPr/>
        <p:nvPr/>
      </p:nvGrpSpPr>
      <p:grpSpPr>
        <a:xfrm>
          <a:off x="0" y="0"/>
          <a:ext cx="0" cy="0"/>
          <a:chOff x="0" y="0"/>
          <a:chExt cx="0" cy="0"/>
        </a:xfrm>
      </p:grpSpPr>
      <p:sp>
        <p:nvSpPr>
          <p:cNvPr id="279" name="CustomShape 1"/>
          <p:cNvSpPr/>
          <p:nvPr/>
        </p:nvSpPr>
        <p:spPr>
          <a:xfrm>
            <a:off x="1182600" y="2332440"/>
            <a:ext cx="12758040" cy="2795040"/>
          </a:xfrm>
          <a:prstGeom prst="rect">
            <a:avLst/>
          </a:prstGeom>
          <a:noFill/>
          <a:ln>
            <a:noFill/>
          </a:ln>
        </p:spPr>
        <p:style>
          <a:lnRef idx="0"/>
          <a:fillRef idx="0"/>
          <a:effectRef idx="0"/>
          <a:fontRef idx="minor"/>
        </p:style>
        <p:txBody>
          <a:bodyPr lIns="147600" rIns="147600" tIns="147600" bIns="147600" anchor="ctr">
            <a:noAutofit/>
          </a:bodyPr>
          <a:p>
            <a:pPr algn="ctr">
              <a:lnSpc>
                <a:spcPct val="100000"/>
              </a:lnSpc>
            </a:pPr>
            <a:r>
              <a:rPr b="0" lang="es-CO" sz="4500" spc="-1" strike="noStrike">
                <a:solidFill>
                  <a:srgbClr val="ffffff"/>
                </a:solidFill>
                <a:latin typeface="Montserrat SemiBold"/>
                <a:ea typeface="Montserrat SemiBold"/>
              </a:rPr>
              <a:t>“</a:t>
            </a:r>
            <a:r>
              <a:rPr b="0" lang="es-CO" sz="4500" spc="-1" strike="noStrike">
                <a:solidFill>
                  <a:srgbClr val="ffffff"/>
                </a:solidFill>
                <a:latin typeface="Montserrat SemiBold"/>
                <a:ea typeface="Montserrat SemiBold"/>
              </a:rPr>
              <a:t>Amazing things will happen when you </a:t>
            </a:r>
            <a:r>
              <a:rPr b="0" lang="es-CO" sz="4500" spc="-1" strike="noStrike">
                <a:solidFill>
                  <a:srgbClr val="ff6a39"/>
                </a:solidFill>
                <a:latin typeface="Montserrat SemiBold"/>
                <a:ea typeface="Montserrat SemiBold"/>
              </a:rPr>
              <a:t>listen</a:t>
            </a:r>
            <a:r>
              <a:rPr b="0" lang="es-CO" sz="4500" spc="-1" strike="noStrike">
                <a:solidFill>
                  <a:srgbClr val="ffffff"/>
                </a:solidFill>
                <a:latin typeface="Montserrat SemiBold"/>
                <a:ea typeface="Montserrat SemiBold"/>
              </a:rPr>
              <a:t> to the consumer.”</a:t>
            </a:r>
            <a:endParaRPr b="0" lang="es-CO" sz="4500" spc="-1" strike="noStrike">
              <a:latin typeface="Arial"/>
            </a:endParaRPr>
          </a:p>
        </p:txBody>
      </p:sp>
      <p:sp>
        <p:nvSpPr>
          <p:cNvPr id="280" name="CustomShape 2"/>
          <p:cNvSpPr/>
          <p:nvPr/>
        </p:nvSpPr>
        <p:spPr>
          <a:xfrm>
            <a:off x="3198600" y="4792320"/>
            <a:ext cx="8724960" cy="912240"/>
          </a:xfrm>
          <a:prstGeom prst="rect">
            <a:avLst/>
          </a:prstGeom>
          <a:noFill/>
          <a:ln>
            <a:noFill/>
          </a:ln>
        </p:spPr>
        <p:style>
          <a:lnRef idx="0"/>
          <a:fillRef idx="0"/>
          <a:effectRef idx="0"/>
          <a:fontRef idx="minor"/>
        </p:style>
        <p:txBody>
          <a:bodyPr lIns="147600" rIns="147600" tIns="147600" bIns="147600" anchor="ctr">
            <a:noAutofit/>
          </a:bodyPr>
          <a:p>
            <a:pPr algn="ctr">
              <a:lnSpc>
                <a:spcPct val="100000"/>
              </a:lnSpc>
            </a:pPr>
            <a:r>
              <a:rPr b="0" lang="es-CO" sz="2900" spc="-1" strike="noStrike">
                <a:solidFill>
                  <a:srgbClr val="ffffff"/>
                </a:solidFill>
                <a:latin typeface="Montserrat Medium"/>
                <a:ea typeface="Montserrat Medium"/>
              </a:rPr>
              <a:t>Jonathan Midenhall, CMO of Airbnb</a:t>
            </a:r>
            <a:endParaRPr b="0" lang="es-CO" sz="2900" spc="-1" strike="noStrike">
              <a:latin typeface="Arial"/>
            </a:endParaRPr>
          </a:p>
        </p:txBody>
      </p:sp>
      <p:pic>
        <p:nvPicPr>
          <p:cNvPr id="281" name="Google Shape;177;g1070f94647f_0_23" descr=""/>
          <p:cNvPicPr/>
          <p:nvPr/>
        </p:nvPicPr>
        <p:blipFill>
          <a:blip r:embed="rId1"/>
          <a:srcRect l="0" t="0" r="95126" b="90315"/>
          <a:stretch/>
        </p:blipFill>
        <p:spPr>
          <a:xfrm flipH="1">
            <a:off x="14195520" y="415800"/>
            <a:ext cx="501120" cy="475920"/>
          </a:xfrm>
          <a:prstGeom prst="rect">
            <a:avLst/>
          </a:prstGeom>
          <a:ln>
            <a:noFill/>
          </a:ln>
        </p:spPr>
      </p:pic>
      <p:pic>
        <p:nvPicPr>
          <p:cNvPr id="282" name="Google Shape;178;g1070f94647f_0_23" descr=""/>
          <p:cNvPicPr/>
          <p:nvPr/>
        </p:nvPicPr>
        <p:blipFill>
          <a:blip r:embed="rId2"/>
          <a:stretch/>
        </p:blipFill>
        <p:spPr>
          <a:xfrm>
            <a:off x="425520" y="7413120"/>
            <a:ext cx="13289760" cy="58320"/>
          </a:xfrm>
          <a:prstGeom prst="rect">
            <a:avLst/>
          </a:prstGeom>
          <a:ln>
            <a:noFill/>
          </a:ln>
        </p:spPr>
      </p:pic>
      <p:sp>
        <p:nvSpPr>
          <p:cNvPr id="283" name="CustomShape 3"/>
          <p:cNvSpPr/>
          <p:nvPr/>
        </p:nvSpPr>
        <p:spPr>
          <a:xfrm>
            <a:off x="425520" y="7510680"/>
            <a:ext cx="706320" cy="146160"/>
          </a:xfrm>
          <a:prstGeom prst="rect">
            <a:avLst/>
          </a:prstGeom>
          <a:noFill/>
          <a:ln>
            <a:noFill/>
          </a:ln>
        </p:spPr>
        <p:style>
          <a:lnRef idx="0"/>
          <a:fillRef idx="0"/>
          <a:effectRef idx="0"/>
          <a:fontRef idx="minor"/>
        </p:style>
        <p:txBody>
          <a:bodyPr lIns="0" rIns="0" tIns="0" bIns="0">
            <a:noAutofit/>
          </a:bodyPr>
          <a:p>
            <a:pPr>
              <a:lnSpc>
                <a:spcPct val="100000"/>
              </a:lnSpc>
            </a:pPr>
            <a:r>
              <a:rPr b="1" lang="es-CO" sz="800" spc="-1" strike="noStrike">
                <a:solidFill>
                  <a:srgbClr val="d2d7db"/>
                </a:solidFill>
                <a:latin typeface="Montserrat"/>
                <a:ea typeface="Montserrat"/>
              </a:rPr>
              <a:t>BEDU</a:t>
            </a:r>
            <a:endParaRPr b="0" lang="es-CO" sz="800" spc="-1" strike="noStrike">
              <a:latin typeface="Arial"/>
            </a:endParaRPr>
          </a:p>
        </p:txBody>
      </p:sp>
      <p:pic>
        <p:nvPicPr>
          <p:cNvPr id="284" name="Google Shape;180;g1070f94647f_0_23" descr=""/>
          <p:cNvPicPr/>
          <p:nvPr/>
        </p:nvPicPr>
        <p:blipFill>
          <a:blip r:embed="rId3"/>
          <a:srcRect l="0" t="0" r="95126" b="90315"/>
          <a:stretch/>
        </p:blipFill>
        <p:spPr>
          <a:xfrm flipH="1">
            <a:off x="425880" y="6760800"/>
            <a:ext cx="501120" cy="475920"/>
          </a:xfrm>
          <a:prstGeom prst="rect">
            <a:avLst/>
          </a:prstGeom>
          <a:ln>
            <a:noFill/>
          </a:ln>
        </p:spPr>
      </p:pic>
    </p:spTree>
  </p:cSld>
  <mc:AlternateContent>
    <mc:Choice Requires="p14">
      <p:transition spd="slow" p14:dur="2000"/>
    </mc:Choice>
    <mc:Fallback>
      <p:transition spd="slow"/>
    </mc:Fallback>
  </mc:AlternateContent>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2d7db"/>
        </a:solidFill>
      </p:bgPr>
    </p:bg>
    <p:spTree>
      <p:nvGrpSpPr>
        <p:cNvPr id="1" name=""/>
        <p:cNvGrpSpPr/>
        <p:nvPr/>
      </p:nvGrpSpPr>
      <p:grpSpPr>
        <a:xfrm>
          <a:off x="0" y="0"/>
          <a:ext cx="0" cy="0"/>
          <a:chOff x="0" y="0"/>
          <a:chExt cx="0" cy="0"/>
        </a:xfrm>
      </p:grpSpPr>
      <p:sp>
        <p:nvSpPr>
          <p:cNvPr id="285" name="CustomShape 1"/>
          <p:cNvSpPr/>
          <p:nvPr/>
        </p:nvSpPr>
        <p:spPr>
          <a:xfrm>
            <a:off x="360" y="-16560"/>
            <a:ext cx="6012720" cy="7938000"/>
          </a:xfrm>
          <a:prstGeom prst="rect">
            <a:avLst/>
          </a:prstGeom>
          <a:solidFill>
            <a:srgbClr val="182227"/>
          </a:solidFill>
          <a:ln>
            <a:noFill/>
          </a:ln>
        </p:spPr>
        <p:style>
          <a:lnRef idx="0"/>
          <a:fillRef idx="0"/>
          <a:effectRef idx="0"/>
          <a:fontRef idx="minor"/>
        </p:style>
      </p:sp>
      <p:sp>
        <p:nvSpPr>
          <p:cNvPr id="286" name="CustomShape 2"/>
          <p:cNvSpPr/>
          <p:nvPr/>
        </p:nvSpPr>
        <p:spPr>
          <a:xfrm>
            <a:off x="342360" y="5285160"/>
            <a:ext cx="4783320" cy="211392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0" lang="es-CO" sz="2100" spc="-1" strike="noStrike">
                <a:solidFill>
                  <a:srgbClr val="ffffff"/>
                </a:solidFill>
                <a:latin typeface="Montserrat SemiBold"/>
                <a:ea typeface="Montserrat SemiBold"/>
              </a:rPr>
              <a:t>Lorem ipsum dolor sit amet, consectetuer adipiscing elit, sed diam.</a:t>
            </a:r>
            <a:endParaRPr b="0" lang="es-CO" sz="2100" spc="-1" strike="noStrike">
              <a:latin typeface="Arial"/>
            </a:endParaRPr>
          </a:p>
          <a:p>
            <a:pPr>
              <a:lnSpc>
                <a:spcPct val="100000"/>
              </a:lnSpc>
            </a:pPr>
            <a:r>
              <a:rPr b="0" lang="es-CO" sz="1800" spc="-1" strike="noStrike">
                <a:solidFill>
                  <a:srgbClr val="ffffff"/>
                </a:solidFill>
                <a:latin typeface="Montserrat SemiBold"/>
                <a:ea typeface="Montserrat SemiBold"/>
              </a:rPr>
              <a:t> </a:t>
            </a:r>
            <a:endParaRPr b="0" lang="es-CO" sz="1800" spc="-1" strike="noStrike">
              <a:latin typeface="Arial"/>
            </a:endParaRPr>
          </a:p>
          <a:p>
            <a:pPr>
              <a:lnSpc>
                <a:spcPct val="100000"/>
              </a:lnSpc>
            </a:pPr>
            <a:r>
              <a:rPr b="0" lang="es-CO" sz="1800" spc="-1" strike="noStrike">
                <a:solidFill>
                  <a:srgbClr val="ffffff"/>
                </a:solidFill>
                <a:latin typeface="Montserrat"/>
                <a:ea typeface="Montserrat"/>
              </a:rPr>
              <a:t>Praesent luptatum zzril delenit augue duis dolore te nulla facilisi.</a:t>
            </a:r>
            <a:endParaRPr b="0" lang="es-CO" sz="1800" spc="-1" strike="noStrike">
              <a:latin typeface="Arial"/>
            </a:endParaRPr>
          </a:p>
        </p:txBody>
      </p:sp>
      <p:sp>
        <p:nvSpPr>
          <p:cNvPr id="287" name="CustomShape 3"/>
          <p:cNvSpPr/>
          <p:nvPr/>
        </p:nvSpPr>
        <p:spPr>
          <a:xfrm>
            <a:off x="6423120" y="1204200"/>
            <a:ext cx="8092080" cy="551304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1" lang="es-CO" sz="1600" spc="-1" strike="noStrike">
                <a:solidFill>
                  <a:srgbClr val="182227"/>
                </a:solidFill>
                <a:latin typeface="Montserrat"/>
                <a:ea typeface="Montserrat"/>
              </a:rPr>
              <a:t>Lorem ipsum dolor sit amet, consectetuer adipiscing elit, sed diam</a:t>
            </a:r>
            <a:r>
              <a:rPr b="0" lang="es-CO" sz="2600" spc="-1" strike="noStrike">
                <a:solidFill>
                  <a:srgbClr val="2b303c"/>
                </a:solidFill>
                <a:latin typeface="Montserrat"/>
                <a:ea typeface="Montserrat"/>
              </a:rPr>
              <a:t>.</a:t>
            </a:r>
            <a:endParaRPr b="0" lang="es-CO" sz="2600" spc="-1" strike="noStrike">
              <a:latin typeface="Arial"/>
            </a:endParaRPr>
          </a:p>
          <a:p>
            <a:pPr>
              <a:lnSpc>
                <a:spcPct val="100000"/>
              </a:lnSpc>
            </a:pPr>
            <a:r>
              <a:rPr b="0" lang="es-CO" sz="2600" spc="-1" strike="noStrike">
                <a:solidFill>
                  <a:srgbClr val="2b303c"/>
                </a:solidFill>
                <a:latin typeface="Montserrat"/>
                <a:ea typeface="Montserrat"/>
              </a:rPr>
              <a:t> </a:t>
            </a:r>
            <a:endParaRPr b="0" lang="es-CO" sz="2600" spc="-1" strike="noStrike">
              <a:latin typeface="Arial"/>
            </a:endParaRPr>
          </a:p>
          <a:p>
            <a:pPr algn="just">
              <a:lnSpc>
                <a:spcPct val="97000"/>
              </a:lnSpc>
            </a:pPr>
            <a:r>
              <a:rPr b="0" lang="es-CO" sz="1500" spc="-1" strike="noStrike">
                <a:solidFill>
                  <a:srgbClr val="182227"/>
                </a:solidFill>
                <a:latin typeface="Montserrat"/>
                <a:ea typeface="Montserrat"/>
              </a:rPr>
              <a:t>Praesent luptatum zzril delenit augue duis dolore te feugait nulla facilisi.</a:t>
            </a:r>
            <a:endParaRPr b="0" lang="es-CO" sz="1500" spc="-1" strike="noStrike">
              <a:latin typeface="Arial"/>
            </a:endParaRPr>
          </a:p>
          <a:p>
            <a:pPr algn="just">
              <a:lnSpc>
                <a:spcPct val="97000"/>
              </a:lnSpc>
            </a:pPr>
            <a:endParaRPr b="0" lang="es-CO" sz="1500" spc="-1" strike="noStrike">
              <a:latin typeface="Arial"/>
            </a:endParaRPr>
          </a:p>
          <a:p>
            <a:pPr algn="just">
              <a:lnSpc>
                <a:spcPct val="97000"/>
              </a:lnSpc>
            </a:pPr>
            <a:r>
              <a:rPr b="0" lang="es-CO" sz="1500" spc="-1" strike="noStrike">
                <a:solidFill>
                  <a:srgbClr val="182227"/>
                </a:solidFill>
                <a:latin typeface="Montserrat"/>
                <a:ea typeface="Montserrat"/>
              </a:rPr>
              <a:t>Lorem ipsum dolor sit amet, consectetuer adipiscing elit, sed diam</a:t>
            </a:r>
            <a:r>
              <a:rPr b="0" lang="es-CO" sz="2600" spc="-1" strike="noStrike">
                <a:solidFill>
                  <a:srgbClr val="2b303c"/>
                </a:solidFill>
                <a:latin typeface="Montserrat"/>
                <a:ea typeface="Montserrat"/>
              </a:rPr>
              <a:t>.</a:t>
            </a:r>
            <a:endParaRPr b="0" lang="es-CO" sz="2600" spc="-1" strike="noStrike">
              <a:latin typeface="Arial"/>
            </a:endParaRPr>
          </a:p>
        </p:txBody>
      </p:sp>
      <p:sp>
        <p:nvSpPr>
          <p:cNvPr id="288" name="CustomShape 4"/>
          <p:cNvSpPr/>
          <p:nvPr/>
        </p:nvSpPr>
        <p:spPr>
          <a:xfrm>
            <a:off x="342360" y="211320"/>
            <a:ext cx="5670720" cy="1509840"/>
          </a:xfrm>
          <a:prstGeom prst="rect">
            <a:avLst/>
          </a:prstGeom>
          <a:noFill/>
          <a:ln>
            <a:noFill/>
          </a:ln>
        </p:spPr>
        <p:style>
          <a:lnRef idx="0"/>
          <a:fillRef idx="0"/>
          <a:effectRef idx="0"/>
          <a:fontRef idx="minor"/>
        </p:style>
        <p:txBody>
          <a:bodyPr lIns="55440" rIns="55440" tIns="55440" bIns="55440">
            <a:spAutoFit/>
          </a:bodyPr>
          <a:p>
            <a:pPr>
              <a:lnSpc>
                <a:spcPct val="90000"/>
              </a:lnSpc>
            </a:pPr>
            <a:r>
              <a:rPr b="1" lang="es-CO" sz="4400" spc="-1" strike="noStrike">
                <a:solidFill>
                  <a:srgbClr val="ff6a39"/>
                </a:solidFill>
                <a:latin typeface="Montserrat ExtraBold"/>
                <a:ea typeface="Montserrat ExtraBold"/>
              </a:rPr>
              <a:t>TÍTULO</a:t>
            </a:r>
            <a:r>
              <a:rPr b="1" lang="es-CO" sz="6300" spc="-1" strike="noStrike">
                <a:solidFill>
                  <a:srgbClr val="ff6a39"/>
                </a:solidFill>
                <a:latin typeface="Montserrat ExtraBold"/>
                <a:ea typeface="Montserrat ExtraBold"/>
              </a:rPr>
              <a:t> </a:t>
            </a:r>
            <a:endParaRPr b="0" lang="es-CO" sz="6300" spc="-1" strike="noStrike">
              <a:latin typeface="Arial"/>
            </a:endParaRPr>
          </a:p>
          <a:p>
            <a:pPr>
              <a:lnSpc>
                <a:spcPct val="90000"/>
              </a:lnSpc>
            </a:pPr>
            <a:r>
              <a:rPr b="1" lang="es-CO" sz="3900" spc="-1" strike="noStrike">
                <a:solidFill>
                  <a:srgbClr val="ffffff"/>
                </a:solidFill>
                <a:latin typeface="Montserrat SemiBold"/>
                <a:ea typeface="Montserrat SemiBold"/>
              </a:rPr>
              <a:t>SUBTÍTULO</a:t>
            </a:r>
            <a:endParaRPr b="0" lang="es-CO" sz="3900" spc="-1" strike="noStrike">
              <a:latin typeface="Arial"/>
            </a:endParaRPr>
          </a:p>
        </p:txBody>
      </p:sp>
      <p:pic>
        <p:nvPicPr>
          <p:cNvPr id="289" name="Google Shape;189;g1070f94647f_0_32" descr=""/>
          <p:cNvPicPr/>
          <p:nvPr/>
        </p:nvPicPr>
        <p:blipFill>
          <a:blip r:embed="rId1"/>
          <a:stretch/>
        </p:blipFill>
        <p:spPr>
          <a:xfrm>
            <a:off x="425520" y="7413120"/>
            <a:ext cx="13289760" cy="58320"/>
          </a:xfrm>
          <a:prstGeom prst="rect">
            <a:avLst/>
          </a:prstGeom>
          <a:ln>
            <a:noFill/>
          </a:ln>
        </p:spPr>
      </p:pic>
      <p:sp>
        <p:nvSpPr>
          <p:cNvPr id="290" name="CustomShape 5"/>
          <p:cNvSpPr/>
          <p:nvPr/>
        </p:nvSpPr>
        <p:spPr>
          <a:xfrm>
            <a:off x="425520" y="7510680"/>
            <a:ext cx="501120" cy="138960"/>
          </a:xfrm>
          <a:prstGeom prst="rect">
            <a:avLst/>
          </a:prstGeom>
          <a:noFill/>
          <a:ln>
            <a:noFill/>
          </a:ln>
        </p:spPr>
        <p:style>
          <a:lnRef idx="0"/>
          <a:fillRef idx="0"/>
          <a:effectRef idx="0"/>
          <a:fontRef idx="minor"/>
        </p:style>
        <p:txBody>
          <a:bodyPr lIns="0" rIns="0" tIns="0" bIns="0">
            <a:noAutofit/>
          </a:bodyPr>
          <a:p>
            <a:pPr>
              <a:lnSpc>
                <a:spcPct val="100000"/>
              </a:lnSpc>
            </a:pPr>
            <a:r>
              <a:rPr b="1" lang="es-CO" sz="800" spc="-1" strike="noStrike">
                <a:solidFill>
                  <a:srgbClr val="d2d7db"/>
                </a:solidFill>
                <a:latin typeface="Montserrat"/>
                <a:ea typeface="Montserrat"/>
              </a:rPr>
              <a:t>BEDU</a:t>
            </a:r>
            <a:endParaRPr b="0" lang="es-CO" sz="800" spc="-1" strike="noStrike">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6427440" y="-1800"/>
            <a:ext cx="8694720" cy="7921080"/>
          </a:xfrm>
          <a:prstGeom prst="rect">
            <a:avLst/>
          </a:prstGeom>
          <a:solidFill>
            <a:srgbClr val="182227"/>
          </a:solidFill>
          <a:ln>
            <a:noFill/>
          </a:ln>
        </p:spPr>
        <p:style>
          <a:lnRef idx="0"/>
          <a:fillRef idx="0"/>
          <a:effectRef idx="0"/>
          <a:fontRef idx="minor"/>
        </p:style>
      </p:sp>
      <p:sp>
        <p:nvSpPr>
          <p:cNvPr id="292" name="CustomShape 2"/>
          <p:cNvSpPr/>
          <p:nvPr/>
        </p:nvSpPr>
        <p:spPr>
          <a:xfrm>
            <a:off x="6427440" y="3058560"/>
            <a:ext cx="8694720" cy="1680480"/>
          </a:xfrm>
          <a:prstGeom prst="rect">
            <a:avLst/>
          </a:prstGeom>
          <a:noFill/>
          <a:ln>
            <a:noFill/>
          </a:ln>
        </p:spPr>
        <p:style>
          <a:lnRef idx="0"/>
          <a:fillRef idx="0"/>
          <a:effectRef idx="0"/>
          <a:fontRef idx="minor"/>
        </p:style>
        <p:txBody>
          <a:bodyPr lIns="147600" rIns="147600" tIns="147600" bIns="147600" anchor="ctr">
            <a:noAutofit/>
          </a:bodyPr>
          <a:p>
            <a:pPr algn="ctr">
              <a:lnSpc>
                <a:spcPct val="100000"/>
              </a:lnSpc>
            </a:pPr>
            <a:r>
              <a:rPr b="1" lang="es-CO" sz="7800" spc="-1" strike="noStrike">
                <a:solidFill>
                  <a:srgbClr val="d9d9d9"/>
                </a:solidFill>
                <a:latin typeface="Montserrat"/>
                <a:ea typeface="Montserrat"/>
              </a:rPr>
              <a:t>Imagen</a:t>
            </a:r>
            <a:endParaRPr b="0" lang="es-CO" sz="7800" spc="-1" strike="noStrike">
              <a:latin typeface="Arial"/>
            </a:endParaRPr>
          </a:p>
        </p:txBody>
      </p:sp>
      <p:sp>
        <p:nvSpPr>
          <p:cNvPr id="293" name="CustomShape 3"/>
          <p:cNvSpPr/>
          <p:nvPr/>
        </p:nvSpPr>
        <p:spPr>
          <a:xfrm>
            <a:off x="342360" y="211320"/>
            <a:ext cx="7766280" cy="1509840"/>
          </a:xfrm>
          <a:prstGeom prst="rect">
            <a:avLst/>
          </a:prstGeom>
          <a:noFill/>
          <a:ln>
            <a:noFill/>
          </a:ln>
        </p:spPr>
        <p:style>
          <a:lnRef idx="0"/>
          <a:fillRef idx="0"/>
          <a:effectRef idx="0"/>
          <a:fontRef idx="minor"/>
        </p:style>
        <p:txBody>
          <a:bodyPr lIns="55440" rIns="55440" tIns="55440" bIns="55440">
            <a:spAutoFit/>
          </a:bodyPr>
          <a:p>
            <a:pPr>
              <a:lnSpc>
                <a:spcPct val="90000"/>
              </a:lnSpc>
            </a:pPr>
            <a:r>
              <a:rPr b="1" lang="es-CO" sz="4400" spc="-1" strike="noStrike">
                <a:solidFill>
                  <a:srgbClr val="ff6a39"/>
                </a:solidFill>
                <a:latin typeface="Montserrat ExtraBold"/>
                <a:ea typeface="Montserrat ExtraBold"/>
              </a:rPr>
              <a:t>TÍTULO LARGO</a:t>
            </a:r>
            <a:r>
              <a:rPr b="1" lang="es-CO" sz="6300" spc="-1" strike="noStrike">
                <a:solidFill>
                  <a:srgbClr val="ff6a39"/>
                </a:solidFill>
                <a:latin typeface="Montserrat ExtraBold"/>
                <a:ea typeface="Montserrat ExtraBold"/>
              </a:rPr>
              <a:t> </a:t>
            </a:r>
            <a:endParaRPr b="0" lang="es-CO" sz="6300" spc="-1" strike="noStrike">
              <a:latin typeface="Arial"/>
            </a:endParaRPr>
          </a:p>
          <a:p>
            <a:pPr>
              <a:lnSpc>
                <a:spcPct val="90000"/>
              </a:lnSpc>
            </a:pPr>
            <a:r>
              <a:rPr b="1" lang="es-CO" sz="3900" spc="-1" strike="noStrike">
                <a:solidFill>
                  <a:srgbClr val="ff6a39"/>
                </a:solidFill>
                <a:latin typeface="Montserrat SemiBold"/>
                <a:ea typeface="Montserrat SemiBold"/>
              </a:rPr>
              <a:t> </a:t>
            </a:r>
            <a:r>
              <a:rPr b="1" lang="es-CO" sz="3900" spc="-1" strike="noStrike">
                <a:solidFill>
                  <a:srgbClr val="ff6a39"/>
                </a:solidFill>
                <a:latin typeface="Montserrat SemiBold"/>
                <a:ea typeface="Montserrat SemiBold"/>
              </a:rPr>
              <a:t>DOS LÍNEAS</a:t>
            </a:r>
            <a:endParaRPr b="0" lang="es-CO" sz="3900" spc="-1" strike="noStrike">
              <a:latin typeface="Arial"/>
            </a:endParaRPr>
          </a:p>
        </p:txBody>
      </p:sp>
      <p:sp>
        <p:nvSpPr>
          <p:cNvPr id="294" name="CustomShape 4"/>
          <p:cNvSpPr/>
          <p:nvPr/>
        </p:nvSpPr>
        <p:spPr>
          <a:xfrm>
            <a:off x="342360" y="5285160"/>
            <a:ext cx="4783320" cy="211392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0" lang="es-CO" sz="2100" spc="-1" strike="noStrike">
                <a:solidFill>
                  <a:srgbClr val="182227"/>
                </a:solidFill>
                <a:latin typeface="Montserrat SemiBold"/>
                <a:ea typeface="Montserrat SemiBold"/>
              </a:rPr>
              <a:t>Lorem ipsum dolor sit amet, consectetuer adipiscing elit, sed diam.</a:t>
            </a:r>
            <a:endParaRPr b="0" lang="es-CO" sz="2100" spc="-1" strike="noStrike">
              <a:latin typeface="Arial"/>
            </a:endParaRPr>
          </a:p>
          <a:p>
            <a:pPr>
              <a:lnSpc>
                <a:spcPct val="100000"/>
              </a:lnSpc>
            </a:pPr>
            <a:r>
              <a:rPr b="0" lang="es-CO" sz="1800" spc="-1" strike="noStrike">
                <a:solidFill>
                  <a:srgbClr val="182227"/>
                </a:solidFill>
                <a:latin typeface="Montserrat SemiBold"/>
                <a:ea typeface="Montserrat SemiBold"/>
              </a:rPr>
              <a:t> </a:t>
            </a:r>
            <a:endParaRPr b="0" lang="es-CO" sz="1800" spc="-1" strike="noStrike">
              <a:latin typeface="Arial"/>
            </a:endParaRPr>
          </a:p>
          <a:p>
            <a:pPr>
              <a:lnSpc>
                <a:spcPct val="100000"/>
              </a:lnSpc>
            </a:pPr>
            <a:r>
              <a:rPr b="0" lang="es-CO" sz="1800" spc="-1" strike="noStrike">
                <a:solidFill>
                  <a:srgbClr val="182227"/>
                </a:solidFill>
                <a:latin typeface="Montserrat"/>
                <a:ea typeface="Montserrat"/>
              </a:rPr>
              <a:t>Praesent luptatum zzril delenit augue duis dolore te nulla facilisi.</a:t>
            </a:r>
            <a:endParaRPr b="0" lang="es-CO" sz="1800" spc="-1" strike="noStrike">
              <a:latin typeface="Arial"/>
            </a:endParaRPr>
          </a:p>
        </p:txBody>
      </p:sp>
      <p:sp>
        <p:nvSpPr>
          <p:cNvPr id="295" name="CustomShape 5"/>
          <p:cNvSpPr/>
          <p:nvPr/>
        </p:nvSpPr>
        <p:spPr>
          <a:xfrm>
            <a:off x="425520" y="7510680"/>
            <a:ext cx="706320" cy="146160"/>
          </a:xfrm>
          <a:prstGeom prst="rect">
            <a:avLst/>
          </a:prstGeom>
          <a:noFill/>
          <a:ln>
            <a:noFill/>
          </a:ln>
        </p:spPr>
        <p:style>
          <a:lnRef idx="0"/>
          <a:fillRef idx="0"/>
          <a:effectRef idx="0"/>
          <a:fontRef idx="minor"/>
        </p:style>
        <p:txBody>
          <a:bodyPr lIns="0" rIns="0" tIns="0" bIns="0">
            <a:noAutofit/>
          </a:bodyPr>
          <a:p>
            <a:pPr>
              <a:lnSpc>
                <a:spcPct val="100000"/>
              </a:lnSpc>
            </a:pPr>
            <a:r>
              <a:rPr b="1" lang="es-CO" sz="800" spc="-1" strike="noStrike">
                <a:solidFill>
                  <a:srgbClr val="182227"/>
                </a:solidFill>
                <a:latin typeface="Montserrat"/>
                <a:ea typeface="Montserrat"/>
              </a:rPr>
              <a:t>BEDU</a:t>
            </a:r>
            <a:endParaRPr b="0" lang="es-CO" sz="800" spc="-1" strike="noStrike">
              <a:latin typeface="Arial"/>
            </a:endParaRPr>
          </a:p>
        </p:txBody>
      </p:sp>
      <p:sp>
        <p:nvSpPr>
          <p:cNvPr id="296" name="CustomShape 6"/>
          <p:cNvSpPr/>
          <p:nvPr/>
        </p:nvSpPr>
        <p:spPr>
          <a:xfrm flipH="1">
            <a:off x="425160" y="7442280"/>
            <a:ext cx="14270760" cy="30240"/>
          </a:xfrm>
          <a:custGeom>
            <a:avLst/>
            <a:gdLst/>
            <a:ahLst/>
            <a:rect l="l" t="t" r="r" b="b"/>
            <a:pathLst>
              <a:path w="21600" h="21600">
                <a:moveTo>
                  <a:pt x="0" y="0"/>
                </a:moveTo>
                <a:lnTo>
                  <a:pt x="21600" y="21600"/>
                </a:lnTo>
              </a:path>
            </a:pathLst>
          </a:custGeom>
          <a:noFill/>
          <a:ln w="9360">
            <a:solidFill>
              <a:srgbClr val="182227"/>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6427440" y="-1800"/>
            <a:ext cx="8694720" cy="7921080"/>
          </a:xfrm>
          <a:prstGeom prst="rect">
            <a:avLst/>
          </a:prstGeom>
          <a:solidFill>
            <a:srgbClr val="f6f6f6"/>
          </a:solidFill>
          <a:ln>
            <a:noFill/>
          </a:ln>
        </p:spPr>
        <p:style>
          <a:lnRef idx="0"/>
          <a:fillRef idx="0"/>
          <a:effectRef idx="0"/>
          <a:fontRef idx="minor"/>
        </p:style>
      </p:sp>
      <p:sp>
        <p:nvSpPr>
          <p:cNvPr id="298" name="CustomShape 2"/>
          <p:cNvSpPr/>
          <p:nvPr/>
        </p:nvSpPr>
        <p:spPr>
          <a:xfrm>
            <a:off x="6427440" y="3058560"/>
            <a:ext cx="8694720" cy="1680480"/>
          </a:xfrm>
          <a:prstGeom prst="rect">
            <a:avLst/>
          </a:prstGeom>
          <a:noFill/>
          <a:ln>
            <a:noFill/>
          </a:ln>
        </p:spPr>
        <p:style>
          <a:lnRef idx="0"/>
          <a:fillRef idx="0"/>
          <a:effectRef idx="0"/>
          <a:fontRef idx="minor"/>
        </p:style>
        <p:txBody>
          <a:bodyPr lIns="147600" rIns="147600" tIns="147600" bIns="147600" anchor="ctr">
            <a:noAutofit/>
          </a:bodyPr>
          <a:p>
            <a:pPr algn="ctr">
              <a:lnSpc>
                <a:spcPct val="100000"/>
              </a:lnSpc>
            </a:pPr>
            <a:r>
              <a:rPr b="1" lang="es-CO" sz="7800" spc="-1" strike="noStrike">
                <a:solidFill>
                  <a:srgbClr val="d9d9d9"/>
                </a:solidFill>
                <a:latin typeface="Montserrat"/>
                <a:ea typeface="Montserrat"/>
              </a:rPr>
              <a:t>Imagen</a:t>
            </a:r>
            <a:endParaRPr b="0" lang="es-CO" sz="7800" spc="-1" strike="noStrike">
              <a:latin typeface="Arial"/>
            </a:endParaRPr>
          </a:p>
        </p:txBody>
      </p:sp>
      <p:sp>
        <p:nvSpPr>
          <p:cNvPr id="299" name="CustomShape 3"/>
          <p:cNvSpPr/>
          <p:nvPr/>
        </p:nvSpPr>
        <p:spPr>
          <a:xfrm>
            <a:off x="342360" y="211320"/>
            <a:ext cx="7766280" cy="1509840"/>
          </a:xfrm>
          <a:prstGeom prst="rect">
            <a:avLst/>
          </a:prstGeom>
          <a:noFill/>
          <a:ln>
            <a:noFill/>
          </a:ln>
        </p:spPr>
        <p:style>
          <a:lnRef idx="0"/>
          <a:fillRef idx="0"/>
          <a:effectRef idx="0"/>
          <a:fontRef idx="minor"/>
        </p:style>
        <p:txBody>
          <a:bodyPr lIns="55440" rIns="55440" tIns="55440" bIns="55440">
            <a:spAutoFit/>
          </a:bodyPr>
          <a:p>
            <a:pPr>
              <a:lnSpc>
                <a:spcPct val="90000"/>
              </a:lnSpc>
            </a:pPr>
            <a:r>
              <a:rPr b="1" lang="es-CO" sz="4400" spc="-1" strike="noStrike">
                <a:solidFill>
                  <a:srgbClr val="ff6a39"/>
                </a:solidFill>
                <a:latin typeface="Montserrat ExtraBold"/>
                <a:ea typeface="Montserrat ExtraBold"/>
              </a:rPr>
              <a:t>TÍTULO LARGO</a:t>
            </a:r>
            <a:r>
              <a:rPr b="1" lang="es-CO" sz="6300" spc="-1" strike="noStrike">
                <a:solidFill>
                  <a:srgbClr val="ff6a39"/>
                </a:solidFill>
                <a:latin typeface="Montserrat ExtraBold"/>
                <a:ea typeface="Montserrat ExtraBold"/>
              </a:rPr>
              <a:t> </a:t>
            </a:r>
            <a:endParaRPr b="0" lang="es-CO" sz="6300" spc="-1" strike="noStrike">
              <a:latin typeface="Arial"/>
            </a:endParaRPr>
          </a:p>
          <a:p>
            <a:pPr>
              <a:lnSpc>
                <a:spcPct val="90000"/>
              </a:lnSpc>
            </a:pPr>
            <a:r>
              <a:rPr b="1" lang="es-CO" sz="3900" spc="-1" strike="noStrike">
                <a:solidFill>
                  <a:srgbClr val="182227"/>
                </a:solidFill>
                <a:latin typeface="Montserrat SemiBold"/>
                <a:ea typeface="Montserrat SemiBold"/>
              </a:rPr>
              <a:t> </a:t>
            </a:r>
            <a:r>
              <a:rPr b="1" lang="es-CO" sz="3900" spc="-1" strike="noStrike">
                <a:solidFill>
                  <a:srgbClr val="182227"/>
                </a:solidFill>
                <a:latin typeface="Montserrat SemiBold"/>
                <a:ea typeface="Montserrat SemiBold"/>
              </a:rPr>
              <a:t>DOS LÍNEAS</a:t>
            </a:r>
            <a:endParaRPr b="0" lang="es-CO" sz="3900" spc="-1" strike="noStrike">
              <a:latin typeface="Arial"/>
            </a:endParaRPr>
          </a:p>
        </p:txBody>
      </p:sp>
      <p:sp>
        <p:nvSpPr>
          <p:cNvPr id="300" name="CustomShape 4"/>
          <p:cNvSpPr/>
          <p:nvPr/>
        </p:nvSpPr>
        <p:spPr>
          <a:xfrm>
            <a:off x="342360" y="5285160"/>
            <a:ext cx="4783320" cy="211392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0" lang="es-CO" sz="2100" spc="-1" strike="noStrike">
                <a:solidFill>
                  <a:srgbClr val="182227"/>
                </a:solidFill>
                <a:latin typeface="Montserrat SemiBold"/>
                <a:ea typeface="Montserrat SemiBold"/>
              </a:rPr>
              <a:t>Lorem ipsum dolor sit amet, consectetuer adipiscing elit, sed diam.</a:t>
            </a:r>
            <a:endParaRPr b="0" lang="es-CO" sz="2100" spc="-1" strike="noStrike">
              <a:latin typeface="Arial"/>
            </a:endParaRPr>
          </a:p>
          <a:p>
            <a:pPr>
              <a:lnSpc>
                <a:spcPct val="100000"/>
              </a:lnSpc>
            </a:pPr>
            <a:r>
              <a:rPr b="0" lang="es-CO" sz="1800" spc="-1" strike="noStrike">
                <a:solidFill>
                  <a:srgbClr val="182227"/>
                </a:solidFill>
                <a:latin typeface="Montserrat SemiBold"/>
                <a:ea typeface="Montserrat SemiBold"/>
              </a:rPr>
              <a:t> </a:t>
            </a:r>
            <a:endParaRPr b="0" lang="es-CO" sz="1800" spc="-1" strike="noStrike">
              <a:latin typeface="Arial"/>
            </a:endParaRPr>
          </a:p>
          <a:p>
            <a:pPr>
              <a:lnSpc>
                <a:spcPct val="100000"/>
              </a:lnSpc>
            </a:pPr>
            <a:r>
              <a:rPr b="0" lang="es-CO" sz="1800" spc="-1" strike="noStrike">
                <a:solidFill>
                  <a:srgbClr val="182227"/>
                </a:solidFill>
                <a:latin typeface="Montserrat"/>
                <a:ea typeface="Montserrat"/>
              </a:rPr>
              <a:t>Praesent luptatum zzril delenit augue duis dolore te nulla facilisi.</a:t>
            </a:r>
            <a:endParaRPr b="0" lang="es-CO" sz="1800" spc="-1" strike="noStrike">
              <a:latin typeface="Arial"/>
            </a:endParaRPr>
          </a:p>
        </p:txBody>
      </p:sp>
      <p:sp>
        <p:nvSpPr>
          <p:cNvPr id="301" name="CustomShape 5"/>
          <p:cNvSpPr/>
          <p:nvPr/>
        </p:nvSpPr>
        <p:spPr>
          <a:xfrm>
            <a:off x="425520" y="7510680"/>
            <a:ext cx="706320" cy="146160"/>
          </a:xfrm>
          <a:prstGeom prst="rect">
            <a:avLst/>
          </a:prstGeom>
          <a:noFill/>
          <a:ln>
            <a:noFill/>
          </a:ln>
        </p:spPr>
        <p:style>
          <a:lnRef idx="0"/>
          <a:fillRef idx="0"/>
          <a:effectRef idx="0"/>
          <a:fontRef idx="minor"/>
        </p:style>
        <p:txBody>
          <a:bodyPr lIns="0" rIns="0" tIns="0" bIns="0">
            <a:noAutofit/>
          </a:bodyPr>
          <a:p>
            <a:pPr>
              <a:lnSpc>
                <a:spcPct val="100000"/>
              </a:lnSpc>
            </a:pPr>
            <a:r>
              <a:rPr b="1" lang="es-CO" sz="800" spc="-1" strike="noStrike">
                <a:solidFill>
                  <a:srgbClr val="182227"/>
                </a:solidFill>
                <a:latin typeface="Montserrat"/>
                <a:ea typeface="Montserrat"/>
              </a:rPr>
              <a:t>BEDU</a:t>
            </a:r>
            <a:endParaRPr b="0" lang="es-CO" sz="800" spc="-1" strike="noStrike">
              <a:latin typeface="Arial"/>
            </a:endParaRPr>
          </a:p>
        </p:txBody>
      </p:sp>
      <p:sp>
        <p:nvSpPr>
          <p:cNvPr id="302" name="CustomShape 6"/>
          <p:cNvSpPr/>
          <p:nvPr/>
        </p:nvSpPr>
        <p:spPr>
          <a:xfrm flipH="1">
            <a:off x="425160" y="7442280"/>
            <a:ext cx="14270760" cy="30240"/>
          </a:xfrm>
          <a:custGeom>
            <a:avLst/>
            <a:gdLst/>
            <a:ahLst/>
            <a:rect l="l" t="t" r="r" b="b"/>
            <a:pathLst>
              <a:path w="21600" h="21600">
                <a:moveTo>
                  <a:pt x="0" y="0"/>
                </a:moveTo>
                <a:lnTo>
                  <a:pt x="21600" y="21600"/>
                </a:lnTo>
              </a:path>
            </a:pathLst>
          </a:custGeom>
          <a:noFill/>
          <a:ln w="9360">
            <a:solidFill>
              <a:srgbClr val="182227"/>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3" name="CustomShape 1"/>
          <p:cNvSpPr/>
          <p:nvPr/>
        </p:nvSpPr>
        <p:spPr>
          <a:xfrm>
            <a:off x="509400" y="3734280"/>
            <a:ext cx="14103000" cy="1299960"/>
          </a:xfrm>
          <a:prstGeom prst="rect">
            <a:avLst/>
          </a:prstGeom>
          <a:noFill/>
          <a:ln>
            <a:noFill/>
          </a:ln>
        </p:spPr>
        <p:style>
          <a:lnRef idx="0"/>
          <a:fillRef idx="0"/>
          <a:effectRef idx="0"/>
          <a:fontRef idx="minor"/>
        </p:style>
        <p:txBody>
          <a:bodyPr lIns="147600" rIns="147600" tIns="147600" bIns="147600" anchor="ctr">
            <a:noAutofit/>
          </a:bodyPr>
          <a:p>
            <a:pPr algn="ctr">
              <a:lnSpc>
                <a:spcPct val="100000"/>
              </a:lnSpc>
            </a:pPr>
            <a:r>
              <a:rPr b="1" lang="es-CO" sz="7800" spc="-1" strike="noStrike">
                <a:solidFill>
                  <a:srgbClr val="d9d9d9"/>
                </a:solidFill>
                <a:latin typeface="Montserrat"/>
                <a:ea typeface="Montserrat"/>
              </a:rPr>
              <a:t>Imagen</a:t>
            </a:r>
            <a:endParaRPr b="0" lang="es-CO" sz="7800" spc="-1" strike="noStrike">
              <a:latin typeface="Arial"/>
            </a:endParaRPr>
          </a:p>
        </p:txBody>
      </p:sp>
      <p:sp>
        <p:nvSpPr>
          <p:cNvPr id="304" name="CustomShape 2"/>
          <p:cNvSpPr/>
          <p:nvPr/>
        </p:nvSpPr>
        <p:spPr>
          <a:xfrm>
            <a:off x="0" y="0"/>
            <a:ext cx="15122160" cy="2998080"/>
          </a:xfrm>
          <a:prstGeom prst="rect">
            <a:avLst/>
          </a:prstGeom>
          <a:solidFill>
            <a:srgbClr val="182227"/>
          </a:solidFill>
          <a:ln>
            <a:noFill/>
          </a:ln>
        </p:spPr>
        <p:style>
          <a:lnRef idx="0"/>
          <a:fillRef idx="0"/>
          <a:effectRef idx="0"/>
          <a:fontRef idx="minor"/>
        </p:style>
      </p:sp>
      <p:sp>
        <p:nvSpPr>
          <p:cNvPr id="305" name="CustomShape 3"/>
          <p:cNvSpPr/>
          <p:nvPr/>
        </p:nvSpPr>
        <p:spPr>
          <a:xfrm>
            <a:off x="463680" y="1029600"/>
            <a:ext cx="7644960" cy="645840"/>
          </a:xfrm>
          <a:prstGeom prst="rect">
            <a:avLst/>
          </a:prstGeom>
          <a:noFill/>
          <a:ln>
            <a:noFill/>
          </a:ln>
        </p:spPr>
        <p:style>
          <a:lnRef idx="0"/>
          <a:fillRef idx="0"/>
          <a:effectRef idx="0"/>
          <a:fontRef idx="minor"/>
        </p:style>
        <p:txBody>
          <a:bodyPr lIns="55440" rIns="55440" tIns="55440" bIns="55440">
            <a:spAutoFit/>
          </a:bodyPr>
          <a:p>
            <a:pPr>
              <a:lnSpc>
                <a:spcPct val="90000"/>
              </a:lnSpc>
            </a:pPr>
            <a:r>
              <a:rPr b="1" lang="es-CO" sz="3900" spc="-1" strike="noStrike">
                <a:solidFill>
                  <a:srgbClr val="ff6a39"/>
                </a:solidFill>
                <a:latin typeface="Montserrat SemiBold"/>
                <a:ea typeface="Montserrat SemiBold"/>
              </a:rPr>
              <a:t>EJEMPLO</a:t>
            </a:r>
            <a:r>
              <a:rPr b="1" lang="es-CO" sz="3900" spc="-1" strike="noStrike">
                <a:solidFill>
                  <a:srgbClr val="ffffff"/>
                </a:solidFill>
                <a:latin typeface="Montserrat SemiBold"/>
                <a:ea typeface="Montserrat SemiBold"/>
              </a:rPr>
              <a:t> </a:t>
            </a:r>
            <a:r>
              <a:rPr b="0" lang="es-CO" sz="3900" spc="-1" strike="noStrike">
                <a:solidFill>
                  <a:srgbClr val="ffffff"/>
                </a:solidFill>
                <a:latin typeface="Montserrat"/>
                <a:ea typeface="Montserrat"/>
              </a:rPr>
              <a:t>(imagen)</a:t>
            </a:r>
            <a:endParaRPr b="0" lang="es-CO" sz="3900" spc="-1" strike="noStrike">
              <a:latin typeface="Arial"/>
            </a:endParaRPr>
          </a:p>
        </p:txBody>
      </p:sp>
      <p:sp>
        <p:nvSpPr>
          <p:cNvPr id="306" name="CustomShape 4"/>
          <p:cNvSpPr/>
          <p:nvPr/>
        </p:nvSpPr>
        <p:spPr>
          <a:xfrm>
            <a:off x="425520" y="7510680"/>
            <a:ext cx="706320" cy="146160"/>
          </a:xfrm>
          <a:prstGeom prst="rect">
            <a:avLst/>
          </a:prstGeom>
          <a:noFill/>
          <a:ln>
            <a:noFill/>
          </a:ln>
        </p:spPr>
        <p:style>
          <a:lnRef idx="0"/>
          <a:fillRef idx="0"/>
          <a:effectRef idx="0"/>
          <a:fontRef idx="minor"/>
        </p:style>
        <p:txBody>
          <a:bodyPr lIns="0" rIns="0" tIns="0" bIns="0">
            <a:noAutofit/>
          </a:bodyPr>
          <a:p>
            <a:pPr>
              <a:lnSpc>
                <a:spcPct val="100000"/>
              </a:lnSpc>
            </a:pPr>
            <a:r>
              <a:rPr b="1" lang="es-CO" sz="800" spc="-1" strike="noStrike">
                <a:solidFill>
                  <a:srgbClr val="182227"/>
                </a:solidFill>
                <a:latin typeface="Montserrat"/>
                <a:ea typeface="Montserrat"/>
              </a:rPr>
              <a:t>BEDU</a:t>
            </a:r>
            <a:endParaRPr b="0" lang="es-CO" sz="800" spc="-1" strike="noStrike">
              <a:latin typeface="Arial"/>
            </a:endParaRPr>
          </a:p>
        </p:txBody>
      </p:sp>
      <p:sp>
        <p:nvSpPr>
          <p:cNvPr id="307" name="CustomShape 5"/>
          <p:cNvSpPr/>
          <p:nvPr/>
        </p:nvSpPr>
        <p:spPr>
          <a:xfrm flipH="1">
            <a:off x="425160" y="7442280"/>
            <a:ext cx="14270760" cy="30240"/>
          </a:xfrm>
          <a:custGeom>
            <a:avLst/>
            <a:gdLst/>
            <a:ahLst/>
            <a:rect l="l" t="t" r="r" b="b"/>
            <a:pathLst>
              <a:path w="21600" h="21600">
                <a:moveTo>
                  <a:pt x="0" y="0"/>
                </a:moveTo>
                <a:lnTo>
                  <a:pt x="21600" y="21600"/>
                </a:lnTo>
              </a:path>
            </a:pathLst>
          </a:custGeom>
          <a:noFill/>
          <a:ln w="9360">
            <a:solidFill>
              <a:srgbClr val="182227"/>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509400" y="3310560"/>
            <a:ext cx="14103000" cy="1299960"/>
          </a:xfrm>
          <a:prstGeom prst="rect">
            <a:avLst/>
          </a:prstGeom>
          <a:noFill/>
          <a:ln>
            <a:noFill/>
          </a:ln>
        </p:spPr>
        <p:style>
          <a:lnRef idx="0"/>
          <a:fillRef idx="0"/>
          <a:effectRef idx="0"/>
          <a:fontRef idx="minor"/>
        </p:style>
        <p:txBody>
          <a:bodyPr lIns="147600" rIns="147600" tIns="147600" bIns="147600" anchor="ctr">
            <a:noAutofit/>
          </a:bodyPr>
          <a:p>
            <a:pPr algn="ctr">
              <a:lnSpc>
                <a:spcPct val="100000"/>
              </a:lnSpc>
            </a:pPr>
            <a:r>
              <a:rPr b="1" lang="es-CO" sz="7800" spc="-1" strike="noStrike">
                <a:solidFill>
                  <a:srgbClr val="d9d9d9"/>
                </a:solidFill>
                <a:latin typeface="Montserrat"/>
                <a:ea typeface="Montserrat"/>
              </a:rPr>
              <a:t>Imagen completa</a:t>
            </a:r>
            <a:endParaRPr b="0" lang="es-CO" sz="7800" spc="-1" strike="noStrike">
              <a:latin typeface="Arial"/>
            </a:endParaRPr>
          </a:p>
        </p:txBody>
      </p:sp>
      <p:sp>
        <p:nvSpPr>
          <p:cNvPr id="309" name="CustomShape 2"/>
          <p:cNvSpPr/>
          <p:nvPr/>
        </p:nvSpPr>
        <p:spPr>
          <a:xfrm>
            <a:off x="425520" y="7510680"/>
            <a:ext cx="706320" cy="146160"/>
          </a:xfrm>
          <a:prstGeom prst="rect">
            <a:avLst/>
          </a:prstGeom>
          <a:noFill/>
          <a:ln>
            <a:noFill/>
          </a:ln>
        </p:spPr>
        <p:style>
          <a:lnRef idx="0"/>
          <a:fillRef idx="0"/>
          <a:effectRef idx="0"/>
          <a:fontRef idx="minor"/>
        </p:style>
        <p:txBody>
          <a:bodyPr lIns="0" rIns="0" tIns="0" bIns="0">
            <a:noAutofit/>
          </a:bodyPr>
          <a:p>
            <a:pPr>
              <a:lnSpc>
                <a:spcPct val="100000"/>
              </a:lnSpc>
            </a:pPr>
            <a:r>
              <a:rPr b="1" lang="es-CO" sz="800" spc="-1" strike="noStrike">
                <a:solidFill>
                  <a:srgbClr val="182227"/>
                </a:solidFill>
                <a:latin typeface="Montserrat"/>
                <a:ea typeface="Montserrat"/>
              </a:rPr>
              <a:t>BEDU</a:t>
            </a:r>
            <a:endParaRPr b="0" lang="es-CO" sz="800" spc="-1" strike="noStrike">
              <a:latin typeface="Arial"/>
            </a:endParaRPr>
          </a:p>
        </p:txBody>
      </p:sp>
      <p:sp>
        <p:nvSpPr>
          <p:cNvPr id="310" name="CustomShape 3"/>
          <p:cNvSpPr/>
          <p:nvPr/>
        </p:nvSpPr>
        <p:spPr>
          <a:xfrm flipH="1">
            <a:off x="425160" y="7442280"/>
            <a:ext cx="14270760" cy="30240"/>
          </a:xfrm>
          <a:custGeom>
            <a:avLst/>
            <a:gdLst/>
            <a:ahLst/>
            <a:rect l="l" t="t" r="r" b="b"/>
            <a:pathLst>
              <a:path w="21600" h="21600">
                <a:moveTo>
                  <a:pt x="0" y="0"/>
                </a:moveTo>
                <a:lnTo>
                  <a:pt x="21600" y="21600"/>
                </a:lnTo>
              </a:path>
            </a:pathLst>
          </a:custGeom>
          <a:noFill/>
          <a:ln w="9360">
            <a:solidFill>
              <a:srgbClr val="182227"/>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2712240" y="2528640"/>
            <a:ext cx="4640040" cy="1517040"/>
          </a:xfrm>
          <a:prstGeom prst="rect">
            <a:avLst/>
          </a:prstGeom>
          <a:noFill/>
          <a:ln>
            <a:noFill/>
          </a:ln>
        </p:spPr>
        <p:style>
          <a:lnRef idx="0"/>
          <a:fillRef idx="0"/>
          <a:effectRef idx="0"/>
          <a:fontRef idx="minor"/>
        </p:style>
        <p:txBody>
          <a:bodyPr lIns="147600" rIns="147600" tIns="147600" bIns="147600" anchor="ctr">
            <a:noAutofit/>
          </a:bodyPr>
          <a:p>
            <a:pPr>
              <a:lnSpc>
                <a:spcPct val="100000"/>
              </a:lnSpc>
            </a:pPr>
            <a:r>
              <a:rPr b="1" lang="es-CO" sz="1900" spc="-1" strike="noStrike">
                <a:solidFill>
                  <a:srgbClr val="000000"/>
                </a:solidFill>
                <a:latin typeface="Montserrat"/>
                <a:ea typeface="Montserrat"/>
              </a:rPr>
              <a:t>Título bullet</a:t>
            </a:r>
            <a:endParaRPr b="0" lang="es-CO" sz="1900" spc="-1" strike="noStrike">
              <a:latin typeface="Arial"/>
            </a:endParaRPr>
          </a:p>
          <a:p>
            <a:pPr>
              <a:lnSpc>
                <a:spcPct val="100000"/>
              </a:lnSpc>
            </a:pPr>
            <a:r>
              <a:rPr b="0" lang="es-CO" sz="1800" spc="-1" strike="noStrike">
                <a:solidFill>
                  <a:srgbClr val="000000"/>
                </a:solidFill>
                <a:latin typeface="Montserrat"/>
                <a:ea typeface="Montserrat"/>
              </a:rPr>
              <a:t>consectetuer adipiscing elit, sed diam. Lorem ipsum dolor, devansilef.</a:t>
            </a:r>
            <a:endParaRPr b="0" lang="es-CO" sz="1800" spc="-1" strike="noStrike">
              <a:latin typeface="Arial"/>
            </a:endParaRPr>
          </a:p>
        </p:txBody>
      </p:sp>
      <p:sp>
        <p:nvSpPr>
          <p:cNvPr id="312" name="CustomShape 2"/>
          <p:cNvSpPr/>
          <p:nvPr/>
        </p:nvSpPr>
        <p:spPr>
          <a:xfrm>
            <a:off x="761400" y="2485440"/>
            <a:ext cx="1725120" cy="1606680"/>
          </a:xfrm>
          <a:prstGeom prst="roundRect">
            <a:avLst>
              <a:gd name="adj" fmla="val 16667"/>
            </a:avLst>
          </a:prstGeom>
          <a:solidFill>
            <a:srgbClr val="f6f6f6"/>
          </a:solidFill>
          <a:ln>
            <a:noFill/>
          </a:ln>
        </p:spPr>
        <p:style>
          <a:lnRef idx="0"/>
          <a:fillRef idx="0"/>
          <a:effectRef idx="0"/>
          <a:fontRef idx="minor"/>
        </p:style>
      </p:sp>
      <p:sp>
        <p:nvSpPr>
          <p:cNvPr id="313" name="CustomShape 3"/>
          <p:cNvSpPr/>
          <p:nvPr/>
        </p:nvSpPr>
        <p:spPr>
          <a:xfrm>
            <a:off x="9512280" y="2528640"/>
            <a:ext cx="4640040" cy="1517040"/>
          </a:xfrm>
          <a:prstGeom prst="rect">
            <a:avLst/>
          </a:prstGeom>
          <a:noFill/>
          <a:ln>
            <a:noFill/>
          </a:ln>
        </p:spPr>
        <p:style>
          <a:lnRef idx="0"/>
          <a:fillRef idx="0"/>
          <a:effectRef idx="0"/>
          <a:fontRef idx="minor"/>
        </p:style>
        <p:txBody>
          <a:bodyPr lIns="147600" rIns="147600" tIns="147600" bIns="147600" anchor="ctr">
            <a:noAutofit/>
          </a:bodyPr>
          <a:p>
            <a:pPr>
              <a:lnSpc>
                <a:spcPct val="100000"/>
              </a:lnSpc>
            </a:pPr>
            <a:r>
              <a:rPr b="1" lang="es-CO" sz="2100" spc="-1" strike="noStrike">
                <a:solidFill>
                  <a:srgbClr val="000000"/>
                </a:solidFill>
                <a:latin typeface="Montserrat"/>
                <a:ea typeface="Montserrat"/>
              </a:rPr>
              <a:t>Título bullet</a:t>
            </a:r>
            <a:endParaRPr b="0" lang="es-CO" sz="2100" spc="-1" strike="noStrike">
              <a:latin typeface="Arial"/>
            </a:endParaRPr>
          </a:p>
          <a:p>
            <a:pPr>
              <a:lnSpc>
                <a:spcPct val="100000"/>
              </a:lnSpc>
            </a:pPr>
            <a:r>
              <a:rPr b="0" lang="es-CO" sz="1800" spc="-1" strike="noStrike">
                <a:solidFill>
                  <a:srgbClr val="000000"/>
                </a:solidFill>
                <a:latin typeface="Montserrat"/>
                <a:ea typeface="Montserrat"/>
              </a:rPr>
              <a:t>consectetuer adipiscing elit, sed diam. Lorem ipsum dolor, devansilef.</a:t>
            </a:r>
            <a:endParaRPr b="0" lang="es-CO" sz="1800" spc="-1" strike="noStrike">
              <a:latin typeface="Arial"/>
            </a:endParaRPr>
          </a:p>
        </p:txBody>
      </p:sp>
      <p:sp>
        <p:nvSpPr>
          <p:cNvPr id="314" name="CustomShape 4"/>
          <p:cNvSpPr/>
          <p:nvPr/>
        </p:nvSpPr>
        <p:spPr>
          <a:xfrm>
            <a:off x="7561440" y="2485440"/>
            <a:ext cx="1725120" cy="1606680"/>
          </a:xfrm>
          <a:prstGeom prst="roundRect">
            <a:avLst>
              <a:gd name="adj" fmla="val 16667"/>
            </a:avLst>
          </a:prstGeom>
          <a:solidFill>
            <a:srgbClr val="f6f6f6"/>
          </a:solidFill>
          <a:ln>
            <a:noFill/>
          </a:ln>
        </p:spPr>
        <p:style>
          <a:lnRef idx="0"/>
          <a:fillRef idx="0"/>
          <a:effectRef idx="0"/>
          <a:fontRef idx="minor"/>
        </p:style>
      </p:sp>
      <p:sp>
        <p:nvSpPr>
          <p:cNvPr id="315" name="CustomShape 5"/>
          <p:cNvSpPr/>
          <p:nvPr/>
        </p:nvSpPr>
        <p:spPr>
          <a:xfrm>
            <a:off x="2712240" y="4644360"/>
            <a:ext cx="4640040" cy="1517040"/>
          </a:xfrm>
          <a:prstGeom prst="rect">
            <a:avLst/>
          </a:prstGeom>
          <a:noFill/>
          <a:ln>
            <a:noFill/>
          </a:ln>
        </p:spPr>
        <p:style>
          <a:lnRef idx="0"/>
          <a:fillRef idx="0"/>
          <a:effectRef idx="0"/>
          <a:fontRef idx="minor"/>
        </p:style>
        <p:txBody>
          <a:bodyPr lIns="147600" rIns="147600" tIns="147600" bIns="147600" anchor="ctr">
            <a:noAutofit/>
          </a:bodyPr>
          <a:p>
            <a:pPr>
              <a:lnSpc>
                <a:spcPct val="100000"/>
              </a:lnSpc>
            </a:pPr>
            <a:r>
              <a:rPr b="1" lang="es-CO" sz="2100" spc="-1" strike="noStrike">
                <a:solidFill>
                  <a:srgbClr val="000000"/>
                </a:solidFill>
                <a:latin typeface="Montserrat"/>
                <a:ea typeface="Montserrat"/>
              </a:rPr>
              <a:t>Título bullet</a:t>
            </a:r>
            <a:endParaRPr b="0" lang="es-CO" sz="2100" spc="-1" strike="noStrike">
              <a:latin typeface="Arial"/>
            </a:endParaRPr>
          </a:p>
          <a:p>
            <a:pPr>
              <a:lnSpc>
                <a:spcPct val="100000"/>
              </a:lnSpc>
            </a:pPr>
            <a:r>
              <a:rPr b="1" lang="es-CO" sz="2100" spc="-1" strike="noStrike">
                <a:solidFill>
                  <a:srgbClr val="000000"/>
                </a:solidFill>
                <a:latin typeface="Montserrat"/>
                <a:ea typeface="Montserrat"/>
              </a:rPr>
              <a:t>de doble línea</a:t>
            </a:r>
            <a:endParaRPr b="0" lang="es-CO" sz="2100" spc="-1" strike="noStrike">
              <a:latin typeface="Arial"/>
            </a:endParaRPr>
          </a:p>
          <a:p>
            <a:pPr>
              <a:lnSpc>
                <a:spcPct val="100000"/>
              </a:lnSpc>
            </a:pPr>
            <a:r>
              <a:rPr b="0" lang="es-CO" sz="1800" spc="-1" strike="noStrike">
                <a:solidFill>
                  <a:srgbClr val="000000"/>
                </a:solidFill>
                <a:latin typeface="Montserrat"/>
                <a:ea typeface="Montserrat"/>
              </a:rPr>
              <a:t>consectetuer adipiscing elit, sed diam. Lorem ipsum dolor, devansilef.</a:t>
            </a:r>
            <a:endParaRPr b="0" lang="es-CO" sz="1800" spc="-1" strike="noStrike">
              <a:latin typeface="Arial"/>
            </a:endParaRPr>
          </a:p>
        </p:txBody>
      </p:sp>
      <p:sp>
        <p:nvSpPr>
          <p:cNvPr id="316" name="CustomShape 6"/>
          <p:cNvSpPr/>
          <p:nvPr/>
        </p:nvSpPr>
        <p:spPr>
          <a:xfrm>
            <a:off x="761400" y="4601160"/>
            <a:ext cx="1725120" cy="1606680"/>
          </a:xfrm>
          <a:prstGeom prst="roundRect">
            <a:avLst>
              <a:gd name="adj" fmla="val 16667"/>
            </a:avLst>
          </a:prstGeom>
          <a:solidFill>
            <a:srgbClr val="f6f6f6"/>
          </a:solidFill>
          <a:ln>
            <a:noFill/>
          </a:ln>
        </p:spPr>
        <p:style>
          <a:lnRef idx="0"/>
          <a:fillRef idx="0"/>
          <a:effectRef idx="0"/>
          <a:fontRef idx="minor"/>
        </p:style>
      </p:sp>
      <p:sp>
        <p:nvSpPr>
          <p:cNvPr id="317" name="CustomShape 7"/>
          <p:cNvSpPr/>
          <p:nvPr/>
        </p:nvSpPr>
        <p:spPr>
          <a:xfrm>
            <a:off x="9512280" y="4644360"/>
            <a:ext cx="4640040" cy="1517040"/>
          </a:xfrm>
          <a:prstGeom prst="rect">
            <a:avLst/>
          </a:prstGeom>
          <a:noFill/>
          <a:ln>
            <a:noFill/>
          </a:ln>
        </p:spPr>
        <p:style>
          <a:lnRef idx="0"/>
          <a:fillRef idx="0"/>
          <a:effectRef idx="0"/>
          <a:fontRef idx="minor"/>
        </p:style>
        <p:txBody>
          <a:bodyPr lIns="147600" rIns="147600" tIns="147600" bIns="147600" anchor="ctr">
            <a:noAutofit/>
          </a:bodyPr>
          <a:p>
            <a:pPr>
              <a:lnSpc>
                <a:spcPct val="100000"/>
              </a:lnSpc>
            </a:pPr>
            <a:r>
              <a:rPr b="1" lang="es-CO" sz="2100" spc="-1" strike="noStrike">
                <a:solidFill>
                  <a:srgbClr val="000000"/>
                </a:solidFill>
                <a:latin typeface="Montserrat"/>
                <a:ea typeface="Montserrat"/>
              </a:rPr>
              <a:t>Título bullet</a:t>
            </a:r>
            <a:endParaRPr b="0" lang="es-CO" sz="2100" spc="-1" strike="noStrike">
              <a:latin typeface="Arial"/>
            </a:endParaRPr>
          </a:p>
          <a:p>
            <a:pPr>
              <a:lnSpc>
                <a:spcPct val="100000"/>
              </a:lnSpc>
            </a:pPr>
            <a:r>
              <a:rPr b="0" lang="es-CO" sz="1800" spc="-1" strike="noStrike">
                <a:solidFill>
                  <a:srgbClr val="000000"/>
                </a:solidFill>
                <a:latin typeface="Montserrat"/>
                <a:ea typeface="Montserrat"/>
              </a:rPr>
              <a:t>consectetuer adipiscing elit, sed diam. Lorem ipsum dolor, devansilef.</a:t>
            </a:r>
            <a:endParaRPr b="0" lang="es-CO" sz="1800" spc="-1" strike="noStrike">
              <a:latin typeface="Arial"/>
            </a:endParaRPr>
          </a:p>
        </p:txBody>
      </p:sp>
      <p:sp>
        <p:nvSpPr>
          <p:cNvPr id="318" name="CustomShape 8"/>
          <p:cNvSpPr/>
          <p:nvPr/>
        </p:nvSpPr>
        <p:spPr>
          <a:xfrm>
            <a:off x="7561440" y="4601160"/>
            <a:ext cx="1725120" cy="1606680"/>
          </a:xfrm>
          <a:prstGeom prst="roundRect">
            <a:avLst>
              <a:gd name="adj" fmla="val 16667"/>
            </a:avLst>
          </a:prstGeom>
          <a:solidFill>
            <a:srgbClr val="f6f6f6"/>
          </a:solidFill>
          <a:ln>
            <a:noFill/>
          </a:ln>
        </p:spPr>
        <p:style>
          <a:lnRef idx="0"/>
          <a:fillRef idx="0"/>
          <a:effectRef idx="0"/>
          <a:fontRef idx="minor"/>
        </p:style>
      </p:sp>
      <p:sp>
        <p:nvSpPr>
          <p:cNvPr id="319" name="CustomShape 9"/>
          <p:cNvSpPr/>
          <p:nvPr/>
        </p:nvSpPr>
        <p:spPr>
          <a:xfrm>
            <a:off x="342360" y="211320"/>
            <a:ext cx="7766280" cy="1509840"/>
          </a:xfrm>
          <a:prstGeom prst="rect">
            <a:avLst/>
          </a:prstGeom>
          <a:noFill/>
          <a:ln>
            <a:noFill/>
          </a:ln>
        </p:spPr>
        <p:style>
          <a:lnRef idx="0"/>
          <a:fillRef idx="0"/>
          <a:effectRef idx="0"/>
          <a:fontRef idx="minor"/>
        </p:style>
        <p:txBody>
          <a:bodyPr lIns="55440" rIns="55440" tIns="55440" bIns="55440">
            <a:spAutoFit/>
          </a:bodyPr>
          <a:p>
            <a:pPr>
              <a:lnSpc>
                <a:spcPct val="90000"/>
              </a:lnSpc>
            </a:pPr>
            <a:r>
              <a:rPr b="1" lang="es-CO" sz="4400" spc="-1" strike="noStrike">
                <a:solidFill>
                  <a:srgbClr val="ff6a39"/>
                </a:solidFill>
                <a:latin typeface="Montserrat ExtraBold"/>
                <a:ea typeface="Montserrat ExtraBold"/>
              </a:rPr>
              <a:t>TÍTULO </a:t>
            </a:r>
            <a:r>
              <a:rPr b="1" lang="es-CO" sz="4400" spc="-1" strike="noStrike">
                <a:solidFill>
                  <a:srgbClr val="182227"/>
                </a:solidFill>
                <a:latin typeface="Montserrat ExtraBold"/>
                <a:ea typeface="Montserrat ExtraBold"/>
              </a:rPr>
              <a:t>LARGO</a:t>
            </a:r>
            <a:r>
              <a:rPr b="1" lang="es-CO" sz="6300" spc="-1" strike="noStrike">
                <a:solidFill>
                  <a:srgbClr val="182227"/>
                </a:solidFill>
                <a:latin typeface="Montserrat ExtraBold"/>
                <a:ea typeface="Montserrat ExtraBold"/>
              </a:rPr>
              <a:t> </a:t>
            </a:r>
            <a:endParaRPr b="0" lang="es-CO" sz="6300" spc="-1" strike="noStrike">
              <a:latin typeface="Arial"/>
            </a:endParaRPr>
          </a:p>
          <a:p>
            <a:pPr>
              <a:lnSpc>
                <a:spcPct val="90000"/>
              </a:lnSpc>
            </a:pPr>
            <a:r>
              <a:rPr b="1" lang="es-CO" sz="3900" spc="-1" strike="noStrike">
                <a:solidFill>
                  <a:srgbClr val="182227"/>
                </a:solidFill>
                <a:latin typeface="Montserrat SemiBold"/>
                <a:ea typeface="Montserrat SemiBold"/>
              </a:rPr>
              <a:t> </a:t>
            </a:r>
            <a:r>
              <a:rPr b="1" lang="es-CO" sz="3900" spc="-1" strike="noStrike">
                <a:solidFill>
                  <a:srgbClr val="182227"/>
                </a:solidFill>
                <a:latin typeface="Montserrat SemiBold"/>
                <a:ea typeface="Montserrat SemiBold"/>
              </a:rPr>
              <a:t>SUBTÍTULO</a:t>
            </a:r>
            <a:endParaRPr b="0" lang="es-CO" sz="3900" spc="-1" strike="noStrike">
              <a:latin typeface="Arial"/>
            </a:endParaRPr>
          </a:p>
        </p:txBody>
      </p:sp>
      <p:pic>
        <p:nvPicPr>
          <p:cNvPr id="320" name="Google Shape;240;g1070f94647f_0_73" descr=""/>
          <p:cNvPicPr/>
          <p:nvPr/>
        </p:nvPicPr>
        <p:blipFill>
          <a:blip r:embed="rId1"/>
          <a:stretch/>
        </p:blipFill>
        <p:spPr>
          <a:xfrm>
            <a:off x="962640" y="4924440"/>
            <a:ext cx="1220760" cy="956880"/>
          </a:xfrm>
          <a:prstGeom prst="rect">
            <a:avLst/>
          </a:prstGeom>
          <a:ln>
            <a:noFill/>
          </a:ln>
        </p:spPr>
      </p:pic>
      <p:pic>
        <p:nvPicPr>
          <p:cNvPr id="321" name="Google Shape;241;g1070f94647f_0_73" descr=""/>
          <p:cNvPicPr/>
          <p:nvPr/>
        </p:nvPicPr>
        <p:blipFill>
          <a:blip r:embed="rId2"/>
          <a:stretch/>
        </p:blipFill>
        <p:spPr>
          <a:xfrm>
            <a:off x="1116000" y="2665440"/>
            <a:ext cx="945720" cy="1242720"/>
          </a:xfrm>
          <a:prstGeom prst="rect">
            <a:avLst/>
          </a:prstGeom>
          <a:ln>
            <a:noFill/>
          </a:ln>
        </p:spPr>
      </p:pic>
      <p:pic>
        <p:nvPicPr>
          <p:cNvPr id="322" name="Google Shape;242;g1070f94647f_0_73" descr=""/>
          <p:cNvPicPr/>
          <p:nvPr/>
        </p:nvPicPr>
        <p:blipFill>
          <a:blip r:embed="rId3"/>
          <a:stretch/>
        </p:blipFill>
        <p:spPr>
          <a:xfrm>
            <a:off x="7847640" y="2748240"/>
            <a:ext cx="1089000" cy="1077840"/>
          </a:xfrm>
          <a:prstGeom prst="rect">
            <a:avLst/>
          </a:prstGeom>
          <a:ln>
            <a:noFill/>
          </a:ln>
        </p:spPr>
      </p:pic>
      <p:pic>
        <p:nvPicPr>
          <p:cNvPr id="323" name="Google Shape;243;g1070f94647f_0_73" descr=""/>
          <p:cNvPicPr/>
          <p:nvPr/>
        </p:nvPicPr>
        <p:blipFill>
          <a:blip r:embed="rId4"/>
          <a:stretch/>
        </p:blipFill>
        <p:spPr>
          <a:xfrm>
            <a:off x="7824240" y="4907880"/>
            <a:ext cx="1132920" cy="990000"/>
          </a:xfrm>
          <a:prstGeom prst="rect">
            <a:avLst/>
          </a:prstGeom>
          <a:ln>
            <a:noFill/>
          </a:ln>
        </p:spPr>
      </p:pic>
      <p:sp>
        <p:nvSpPr>
          <p:cNvPr id="324" name="CustomShape 10"/>
          <p:cNvSpPr/>
          <p:nvPr/>
        </p:nvSpPr>
        <p:spPr>
          <a:xfrm>
            <a:off x="425520" y="7510680"/>
            <a:ext cx="706320" cy="146160"/>
          </a:xfrm>
          <a:prstGeom prst="rect">
            <a:avLst/>
          </a:prstGeom>
          <a:noFill/>
          <a:ln>
            <a:noFill/>
          </a:ln>
        </p:spPr>
        <p:style>
          <a:lnRef idx="0"/>
          <a:fillRef idx="0"/>
          <a:effectRef idx="0"/>
          <a:fontRef idx="minor"/>
        </p:style>
        <p:txBody>
          <a:bodyPr lIns="0" rIns="0" tIns="0" bIns="0">
            <a:noAutofit/>
          </a:bodyPr>
          <a:p>
            <a:pPr>
              <a:lnSpc>
                <a:spcPct val="100000"/>
              </a:lnSpc>
            </a:pPr>
            <a:r>
              <a:rPr b="1" lang="es-CO" sz="800" spc="-1" strike="noStrike">
                <a:solidFill>
                  <a:srgbClr val="182227"/>
                </a:solidFill>
                <a:latin typeface="Montserrat"/>
                <a:ea typeface="Montserrat"/>
              </a:rPr>
              <a:t>BEDU</a:t>
            </a:r>
            <a:endParaRPr b="0" lang="es-CO" sz="800" spc="-1" strike="noStrike">
              <a:latin typeface="Arial"/>
            </a:endParaRPr>
          </a:p>
        </p:txBody>
      </p:sp>
      <p:sp>
        <p:nvSpPr>
          <p:cNvPr id="325" name="CustomShape 11"/>
          <p:cNvSpPr/>
          <p:nvPr/>
        </p:nvSpPr>
        <p:spPr>
          <a:xfrm flipH="1">
            <a:off x="425160" y="7442280"/>
            <a:ext cx="14270760" cy="30240"/>
          </a:xfrm>
          <a:custGeom>
            <a:avLst/>
            <a:gdLst/>
            <a:ahLst/>
            <a:rect l="l" t="t" r="r" b="b"/>
            <a:pathLst>
              <a:path w="21600" h="21600">
                <a:moveTo>
                  <a:pt x="0" y="0"/>
                </a:moveTo>
                <a:lnTo>
                  <a:pt x="21600" y="21600"/>
                </a:lnTo>
              </a:path>
            </a:pathLst>
          </a:custGeom>
          <a:noFill/>
          <a:ln w="9360">
            <a:solidFill>
              <a:srgbClr val="182227"/>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6" name="CustomShape 1"/>
          <p:cNvSpPr/>
          <p:nvPr/>
        </p:nvSpPr>
        <p:spPr>
          <a:xfrm>
            <a:off x="0" y="0"/>
            <a:ext cx="6012720" cy="7921080"/>
          </a:xfrm>
          <a:prstGeom prst="rect">
            <a:avLst/>
          </a:prstGeom>
          <a:solidFill>
            <a:srgbClr val="222529"/>
          </a:solidFill>
          <a:ln>
            <a:noFill/>
          </a:ln>
        </p:spPr>
        <p:style>
          <a:lnRef idx="0"/>
          <a:fillRef idx="0"/>
          <a:effectRef idx="0"/>
          <a:fontRef idx="minor"/>
        </p:style>
      </p:sp>
      <p:sp>
        <p:nvSpPr>
          <p:cNvPr id="327" name="CustomShape 2"/>
          <p:cNvSpPr/>
          <p:nvPr/>
        </p:nvSpPr>
        <p:spPr>
          <a:xfrm>
            <a:off x="3635280" y="2742120"/>
            <a:ext cx="706320" cy="657720"/>
          </a:xfrm>
          <a:prstGeom prst="roundRect">
            <a:avLst>
              <a:gd name="adj" fmla="val 16667"/>
            </a:avLst>
          </a:prstGeom>
          <a:solidFill>
            <a:srgbClr val="182227"/>
          </a:solidFill>
          <a:ln>
            <a:noFill/>
          </a:ln>
        </p:spPr>
        <p:style>
          <a:lnRef idx="0"/>
          <a:fillRef idx="0"/>
          <a:effectRef idx="0"/>
          <a:fontRef idx="minor"/>
        </p:style>
      </p:sp>
      <p:pic>
        <p:nvPicPr>
          <p:cNvPr id="328" name="Google Shape;253;g1070f94647f_0_120" descr=""/>
          <p:cNvPicPr/>
          <p:nvPr/>
        </p:nvPicPr>
        <p:blipFill>
          <a:blip r:embed="rId2"/>
          <a:srcRect l="0" t="0" r="95126" b="90315"/>
          <a:stretch/>
        </p:blipFill>
        <p:spPr>
          <a:xfrm flipH="1">
            <a:off x="14195520" y="415800"/>
            <a:ext cx="501120" cy="475920"/>
          </a:xfrm>
          <a:prstGeom prst="rect">
            <a:avLst/>
          </a:prstGeom>
          <a:ln>
            <a:noFill/>
          </a:ln>
        </p:spPr>
      </p:pic>
      <p:pic>
        <p:nvPicPr>
          <p:cNvPr id="329" name="Google Shape;254;g1070f94647f_0_120" descr=""/>
          <p:cNvPicPr/>
          <p:nvPr/>
        </p:nvPicPr>
        <p:blipFill>
          <a:blip r:embed="rId3"/>
          <a:stretch/>
        </p:blipFill>
        <p:spPr>
          <a:xfrm>
            <a:off x="425520" y="7413120"/>
            <a:ext cx="13289760" cy="58320"/>
          </a:xfrm>
          <a:prstGeom prst="rect">
            <a:avLst/>
          </a:prstGeom>
          <a:ln>
            <a:noFill/>
          </a:ln>
        </p:spPr>
      </p:pic>
      <p:sp>
        <p:nvSpPr>
          <p:cNvPr id="330" name="CustomShape 3"/>
          <p:cNvSpPr/>
          <p:nvPr/>
        </p:nvSpPr>
        <p:spPr>
          <a:xfrm>
            <a:off x="425520" y="7510680"/>
            <a:ext cx="706320" cy="146160"/>
          </a:xfrm>
          <a:prstGeom prst="rect">
            <a:avLst/>
          </a:prstGeom>
          <a:noFill/>
          <a:ln>
            <a:noFill/>
          </a:ln>
        </p:spPr>
        <p:style>
          <a:lnRef idx="0"/>
          <a:fillRef idx="0"/>
          <a:effectRef idx="0"/>
          <a:fontRef idx="minor"/>
        </p:style>
        <p:txBody>
          <a:bodyPr lIns="0" rIns="0" tIns="0" bIns="0">
            <a:noAutofit/>
          </a:bodyPr>
          <a:p>
            <a:pPr>
              <a:lnSpc>
                <a:spcPct val="100000"/>
              </a:lnSpc>
            </a:pPr>
            <a:r>
              <a:rPr b="1" lang="es-CO" sz="800" spc="-1" strike="noStrike">
                <a:solidFill>
                  <a:srgbClr val="d2d7db"/>
                </a:solidFill>
                <a:latin typeface="Montserrat"/>
                <a:ea typeface="Montserrat"/>
              </a:rPr>
              <a:t>BEDU</a:t>
            </a:r>
            <a:endParaRPr b="0" lang="es-CO" sz="800" spc="-1" strike="noStrike">
              <a:latin typeface="Arial"/>
            </a:endParaRPr>
          </a:p>
        </p:txBody>
      </p:sp>
      <p:pic>
        <p:nvPicPr>
          <p:cNvPr id="331" name="Google Shape;256;g1070f94647f_0_120" descr=""/>
          <p:cNvPicPr/>
          <p:nvPr/>
        </p:nvPicPr>
        <p:blipFill>
          <a:blip r:embed="rId4"/>
          <a:srcRect l="0" t="0" r="95126" b="90315"/>
          <a:stretch/>
        </p:blipFill>
        <p:spPr>
          <a:xfrm flipH="1">
            <a:off x="425880" y="6760800"/>
            <a:ext cx="501120" cy="475920"/>
          </a:xfrm>
          <a:prstGeom prst="rect">
            <a:avLst/>
          </a:prstGeom>
          <a:ln>
            <a:noFill/>
          </a:ln>
        </p:spPr>
      </p:pic>
      <p:sp>
        <p:nvSpPr>
          <p:cNvPr id="332" name="CustomShape 4"/>
          <p:cNvSpPr/>
          <p:nvPr/>
        </p:nvSpPr>
        <p:spPr>
          <a:xfrm>
            <a:off x="0" y="0"/>
            <a:ext cx="3720960" cy="496440"/>
          </a:xfrm>
          <a:prstGeom prst="rect">
            <a:avLst/>
          </a:prstGeom>
          <a:noFill/>
          <a:ln>
            <a:noFill/>
          </a:ln>
        </p:spPr>
        <p:style>
          <a:lnRef idx="0"/>
          <a:fillRef idx="0"/>
          <a:effectRef idx="0"/>
          <a:fontRef idx="minor"/>
        </p:style>
        <p:txBody>
          <a:bodyPr lIns="110880" rIns="110880" tIns="110880" bIns="110880">
            <a:spAutoFit/>
          </a:bodyPr>
          <a:p>
            <a:pPr>
              <a:lnSpc>
                <a:spcPct val="100000"/>
              </a:lnSpc>
            </a:pPr>
            <a:r>
              <a:rPr b="0" lang="es-CO" sz="1800" spc="-1" strike="noStrike">
                <a:solidFill>
                  <a:srgbClr val="000000"/>
                </a:solidFill>
                <a:latin typeface="Arial"/>
                <a:ea typeface="Arial"/>
              </a:rPr>
              <a:t>Data Science</a:t>
            </a:r>
            <a:endParaRPr b="0" lang="es-CO" sz="1800" spc="-1" strike="noStrike">
              <a:latin typeface="Arial"/>
            </a:endParaRPr>
          </a:p>
        </p:txBody>
      </p:sp>
      <p:pic>
        <p:nvPicPr>
          <p:cNvPr id="333" name="Google Shape;258;g1070f94647f_0_120" descr=""/>
          <p:cNvPicPr/>
          <p:nvPr/>
        </p:nvPicPr>
        <p:blipFill>
          <a:blip r:embed="rId5"/>
          <a:stretch/>
        </p:blipFill>
        <p:spPr>
          <a:xfrm>
            <a:off x="1641960" y="2570040"/>
            <a:ext cx="2781000" cy="2781000"/>
          </a:xfrm>
          <a:prstGeom prst="rect">
            <a:avLst/>
          </a:prstGeom>
          <a:ln>
            <a:noFill/>
          </a:ln>
        </p:spPr>
      </p:pic>
      <p:sp>
        <p:nvSpPr>
          <p:cNvPr id="334" name="CustomShape 5"/>
          <p:cNvSpPr/>
          <p:nvPr/>
        </p:nvSpPr>
        <p:spPr>
          <a:xfrm>
            <a:off x="7561440" y="2198880"/>
            <a:ext cx="6695640" cy="3526560"/>
          </a:xfrm>
          <a:prstGeom prst="rect">
            <a:avLst/>
          </a:prstGeom>
          <a:noFill/>
          <a:ln>
            <a:noFill/>
          </a:ln>
        </p:spPr>
        <p:style>
          <a:lnRef idx="0"/>
          <a:fillRef idx="0"/>
          <a:effectRef idx="0"/>
          <a:fontRef idx="minor"/>
        </p:style>
        <p:txBody>
          <a:bodyPr lIns="147600" rIns="147600" tIns="147600" bIns="147600" anchor="ctr">
            <a:noAutofit/>
          </a:bodyPr>
          <a:p>
            <a:pPr>
              <a:lnSpc>
                <a:spcPct val="100000"/>
              </a:lnSpc>
            </a:pPr>
            <a:r>
              <a:rPr b="1" lang="es-CO" sz="6800" spc="-1" strike="noStrike">
                <a:solidFill>
                  <a:srgbClr val="222529"/>
                </a:solidFill>
                <a:latin typeface="Montserrat"/>
                <a:ea typeface="Montserrat"/>
              </a:rPr>
              <a:t>Preguntas</a:t>
            </a:r>
            <a:endParaRPr b="0" lang="es-CO" sz="6800" spc="-1" strike="noStrike">
              <a:latin typeface="Arial"/>
            </a:endParaRPr>
          </a:p>
        </p:txBody>
      </p:sp>
    </p:spTree>
  </p:cSld>
  <mc:AlternateContent>
    <mc:Choice Requires="p14">
      <p:transition spd="slow" p14:dur="2000"/>
    </mc:Choice>
    <mc:Fallback>
      <p:transition spd="slow"/>
    </mc:Fallback>
  </mc:AlternateContent>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5" name="CustomShape 1"/>
          <p:cNvSpPr/>
          <p:nvPr/>
        </p:nvSpPr>
        <p:spPr>
          <a:xfrm>
            <a:off x="0" y="0"/>
            <a:ext cx="6012720" cy="7921080"/>
          </a:xfrm>
          <a:prstGeom prst="rect">
            <a:avLst/>
          </a:prstGeom>
          <a:solidFill>
            <a:srgbClr val="222529"/>
          </a:solidFill>
          <a:ln>
            <a:noFill/>
          </a:ln>
        </p:spPr>
        <p:style>
          <a:lnRef idx="0"/>
          <a:fillRef idx="0"/>
          <a:effectRef idx="0"/>
          <a:fontRef idx="minor"/>
        </p:style>
      </p:sp>
      <p:sp>
        <p:nvSpPr>
          <p:cNvPr id="336" name="CustomShape 2"/>
          <p:cNvSpPr/>
          <p:nvPr/>
        </p:nvSpPr>
        <p:spPr>
          <a:xfrm>
            <a:off x="3635280" y="2742120"/>
            <a:ext cx="706320" cy="657720"/>
          </a:xfrm>
          <a:prstGeom prst="roundRect">
            <a:avLst>
              <a:gd name="adj" fmla="val 16667"/>
            </a:avLst>
          </a:prstGeom>
          <a:solidFill>
            <a:srgbClr val="182227"/>
          </a:solidFill>
          <a:ln>
            <a:noFill/>
          </a:ln>
        </p:spPr>
        <p:style>
          <a:lnRef idx="0"/>
          <a:fillRef idx="0"/>
          <a:effectRef idx="0"/>
          <a:fontRef idx="minor"/>
        </p:style>
      </p:sp>
      <p:pic>
        <p:nvPicPr>
          <p:cNvPr id="337" name="Google Shape;266;g1070f94647f_0_132" descr=""/>
          <p:cNvPicPr/>
          <p:nvPr/>
        </p:nvPicPr>
        <p:blipFill>
          <a:blip r:embed="rId2"/>
          <a:srcRect l="0" t="0" r="95126" b="90315"/>
          <a:stretch/>
        </p:blipFill>
        <p:spPr>
          <a:xfrm flipH="1">
            <a:off x="14195520" y="415800"/>
            <a:ext cx="501120" cy="475920"/>
          </a:xfrm>
          <a:prstGeom prst="rect">
            <a:avLst/>
          </a:prstGeom>
          <a:ln>
            <a:noFill/>
          </a:ln>
        </p:spPr>
      </p:pic>
      <p:pic>
        <p:nvPicPr>
          <p:cNvPr id="338" name="Google Shape;267;g1070f94647f_0_132" descr=""/>
          <p:cNvPicPr/>
          <p:nvPr/>
        </p:nvPicPr>
        <p:blipFill>
          <a:blip r:embed="rId3"/>
          <a:stretch/>
        </p:blipFill>
        <p:spPr>
          <a:xfrm>
            <a:off x="425520" y="7413120"/>
            <a:ext cx="13289760" cy="58320"/>
          </a:xfrm>
          <a:prstGeom prst="rect">
            <a:avLst/>
          </a:prstGeom>
          <a:ln>
            <a:noFill/>
          </a:ln>
        </p:spPr>
      </p:pic>
      <p:sp>
        <p:nvSpPr>
          <p:cNvPr id="339" name="CustomShape 3"/>
          <p:cNvSpPr/>
          <p:nvPr/>
        </p:nvSpPr>
        <p:spPr>
          <a:xfrm>
            <a:off x="425520" y="7510680"/>
            <a:ext cx="706320" cy="146160"/>
          </a:xfrm>
          <a:prstGeom prst="rect">
            <a:avLst/>
          </a:prstGeom>
          <a:noFill/>
          <a:ln>
            <a:noFill/>
          </a:ln>
        </p:spPr>
        <p:style>
          <a:lnRef idx="0"/>
          <a:fillRef idx="0"/>
          <a:effectRef idx="0"/>
          <a:fontRef idx="minor"/>
        </p:style>
        <p:txBody>
          <a:bodyPr lIns="0" rIns="0" tIns="0" bIns="0">
            <a:noAutofit/>
          </a:bodyPr>
          <a:p>
            <a:pPr>
              <a:lnSpc>
                <a:spcPct val="100000"/>
              </a:lnSpc>
            </a:pPr>
            <a:r>
              <a:rPr b="1" lang="es-CO" sz="800" spc="-1" strike="noStrike">
                <a:solidFill>
                  <a:srgbClr val="d2d7db"/>
                </a:solidFill>
                <a:latin typeface="Montserrat"/>
                <a:ea typeface="Montserrat"/>
              </a:rPr>
              <a:t>BEDU</a:t>
            </a:r>
            <a:endParaRPr b="0" lang="es-CO" sz="800" spc="-1" strike="noStrike">
              <a:latin typeface="Arial"/>
            </a:endParaRPr>
          </a:p>
        </p:txBody>
      </p:sp>
      <p:pic>
        <p:nvPicPr>
          <p:cNvPr id="340" name="Google Shape;269;g1070f94647f_0_132" descr=""/>
          <p:cNvPicPr/>
          <p:nvPr/>
        </p:nvPicPr>
        <p:blipFill>
          <a:blip r:embed="rId4"/>
          <a:srcRect l="0" t="0" r="95126" b="90315"/>
          <a:stretch/>
        </p:blipFill>
        <p:spPr>
          <a:xfrm flipH="1">
            <a:off x="425880" y="6760800"/>
            <a:ext cx="501120" cy="475920"/>
          </a:xfrm>
          <a:prstGeom prst="rect">
            <a:avLst/>
          </a:prstGeom>
          <a:ln>
            <a:noFill/>
          </a:ln>
        </p:spPr>
      </p:pic>
      <p:sp>
        <p:nvSpPr>
          <p:cNvPr id="341" name="CustomShape 4"/>
          <p:cNvSpPr/>
          <p:nvPr/>
        </p:nvSpPr>
        <p:spPr>
          <a:xfrm>
            <a:off x="7561440" y="2570040"/>
            <a:ext cx="6695640" cy="2972880"/>
          </a:xfrm>
          <a:prstGeom prst="rect">
            <a:avLst/>
          </a:prstGeom>
          <a:noFill/>
          <a:ln>
            <a:noFill/>
          </a:ln>
        </p:spPr>
        <p:style>
          <a:lnRef idx="0"/>
          <a:fillRef idx="0"/>
          <a:effectRef idx="0"/>
          <a:fontRef idx="minor"/>
        </p:style>
        <p:txBody>
          <a:bodyPr lIns="147600" rIns="147600" tIns="147600" bIns="147600" anchor="ctr">
            <a:noAutofit/>
          </a:bodyPr>
          <a:p>
            <a:pPr>
              <a:lnSpc>
                <a:spcPct val="115000"/>
              </a:lnSpc>
              <a:spcBef>
                <a:spcPts val="2299"/>
              </a:spcBef>
              <a:spcAft>
                <a:spcPts val="2299"/>
              </a:spcAft>
            </a:pPr>
            <a:r>
              <a:rPr b="1" lang="es-CO" sz="6800" spc="-1" strike="noStrike">
                <a:solidFill>
                  <a:srgbClr val="222529"/>
                </a:solidFill>
                <a:latin typeface="Montserrat"/>
                <a:ea typeface="Montserrat"/>
              </a:rPr>
              <a:t>Aprendizajes</a:t>
            </a:r>
            <a:endParaRPr b="0" lang="es-CO" sz="6800" spc="-1" strike="noStrike">
              <a:latin typeface="Arial"/>
            </a:endParaRPr>
          </a:p>
        </p:txBody>
      </p:sp>
      <p:pic>
        <p:nvPicPr>
          <p:cNvPr id="342" name="Google Shape;271;g1070f94647f_0_132" descr=""/>
          <p:cNvPicPr/>
          <p:nvPr/>
        </p:nvPicPr>
        <p:blipFill>
          <a:blip r:embed="rId5"/>
          <a:stretch/>
        </p:blipFill>
        <p:spPr>
          <a:xfrm>
            <a:off x="1641960" y="2570040"/>
            <a:ext cx="2781000" cy="2781000"/>
          </a:xfrm>
          <a:prstGeom prst="rect">
            <a:avLst/>
          </a:prstGeom>
          <a:ln>
            <a:noFill/>
          </a:ln>
        </p:spPr>
      </p:pic>
    </p:spTree>
  </p:cSld>
  <mc:AlternateContent>
    <mc:Choice Requires="p14">
      <p:transition spd="slow" p14:dur="2000"/>
    </mc:Choice>
    <mc:Fallback>
      <p:transition spd="slow"/>
    </mc:Fallback>
  </mc:AlternateContent>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6a39"/>
        </a:solidFill>
      </p:bgPr>
    </p:bg>
    <p:spTree>
      <p:nvGrpSpPr>
        <p:cNvPr id="1" name=""/>
        <p:cNvGrpSpPr/>
        <p:nvPr/>
      </p:nvGrpSpPr>
      <p:grpSpPr>
        <a:xfrm>
          <a:off x="0" y="0"/>
          <a:ext cx="0" cy="0"/>
          <a:chOff x="0" y="0"/>
          <a:chExt cx="0" cy="0"/>
        </a:xfrm>
      </p:grpSpPr>
      <p:sp>
        <p:nvSpPr>
          <p:cNvPr id="343" name="CustomShape 1"/>
          <p:cNvSpPr/>
          <p:nvPr/>
        </p:nvSpPr>
        <p:spPr>
          <a:xfrm>
            <a:off x="10106640" y="0"/>
            <a:ext cx="5015520" cy="7934400"/>
          </a:xfrm>
          <a:prstGeom prst="rect">
            <a:avLst/>
          </a:prstGeom>
          <a:solidFill>
            <a:srgbClr val="1b1c1f"/>
          </a:solidFill>
          <a:ln>
            <a:noFill/>
          </a:ln>
        </p:spPr>
        <p:style>
          <a:lnRef idx="0"/>
          <a:fillRef idx="0"/>
          <a:effectRef idx="0"/>
          <a:fontRef idx="minor"/>
        </p:style>
      </p:sp>
      <p:sp>
        <p:nvSpPr>
          <p:cNvPr id="344" name="CustomShape 2"/>
          <p:cNvSpPr/>
          <p:nvPr/>
        </p:nvSpPr>
        <p:spPr>
          <a:xfrm>
            <a:off x="1701000" y="2389680"/>
            <a:ext cx="7214040" cy="3526560"/>
          </a:xfrm>
          <a:prstGeom prst="rect">
            <a:avLst/>
          </a:prstGeom>
          <a:noFill/>
          <a:ln>
            <a:noFill/>
          </a:ln>
        </p:spPr>
        <p:style>
          <a:lnRef idx="0"/>
          <a:fillRef idx="0"/>
          <a:effectRef idx="0"/>
          <a:fontRef idx="minor"/>
        </p:style>
        <p:txBody>
          <a:bodyPr lIns="147600" rIns="147600" tIns="147600" bIns="147600" anchor="ctr">
            <a:noAutofit/>
          </a:bodyPr>
          <a:p>
            <a:pPr>
              <a:lnSpc>
                <a:spcPct val="100000"/>
              </a:lnSpc>
            </a:pPr>
            <a:r>
              <a:rPr b="1" lang="es-CO" sz="6800" spc="-1" strike="noStrike">
                <a:solidFill>
                  <a:srgbClr val="ffffff"/>
                </a:solidFill>
                <a:latin typeface="Montserrat"/>
                <a:ea typeface="Montserrat"/>
              </a:rPr>
              <a:t>¿Dudas?</a:t>
            </a:r>
            <a:endParaRPr b="0" lang="es-CO" sz="6800" spc="-1" strike="noStrike">
              <a:latin typeface="Arial"/>
            </a:endParaRPr>
          </a:p>
        </p:txBody>
      </p:sp>
      <p:pic>
        <p:nvPicPr>
          <p:cNvPr id="345" name="Google Shape;278;gbcc2e77c03_0_717" descr=""/>
          <p:cNvPicPr/>
          <p:nvPr/>
        </p:nvPicPr>
        <p:blipFill>
          <a:blip r:embed="rId1"/>
          <a:stretch/>
        </p:blipFill>
        <p:spPr>
          <a:xfrm flipH="1">
            <a:off x="607680" y="4411080"/>
            <a:ext cx="181800" cy="2552760"/>
          </a:xfrm>
          <a:prstGeom prst="rect">
            <a:avLst/>
          </a:prstGeom>
          <a:ln>
            <a:noFill/>
          </a:ln>
        </p:spPr>
      </p:pic>
      <p:sp>
        <p:nvSpPr>
          <p:cNvPr id="346" name="CustomShape 3"/>
          <p:cNvSpPr/>
          <p:nvPr/>
        </p:nvSpPr>
        <p:spPr>
          <a:xfrm>
            <a:off x="14475960" y="6859800"/>
            <a:ext cx="360" cy="1061280"/>
          </a:xfrm>
          <a:custGeom>
            <a:avLst/>
            <a:gdLst/>
            <a:ahLst/>
            <a:rect l="l" t="t" r="r" b="b"/>
            <a:pathLst>
              <a:path w="21600" h="21600">
                <a:moveTo>
                  <a:pt x="0" y="0"/>
                </a:moveTo>
                <a:lnTo>
                  <a:pt x="21600" y="21600"/>
                </a:lnTo>
              </a:path>
            </a:pathLst>
          </a:custGeom>
          <a:noFill/>
          <a:ln w="19080">
            <a:solidFill>
              <a:schemeClr val="lt1"/>
            </a:solidFill>
            <a:round/>
          </a:ln>
        </p:spPr>
        <p:style>
          <a:lnRef idx="0"/>
          <a:fillRef idx="0"/>
          <a:effectRef idx="0"/>
          <a:fontRef idx="minor"/>
        </p:style>
      </p:sp>
      <p:pic>
        <p:nvPicPr>
          <p:cNvPr id="347" name="Google Shape;280;gbcc2e77c03_0_717" descr=""/>
          <p:cNvPicPr/>
          <p:nvPr/>
        </p:nvPicPr>
        <p:blipFill>
          <a:blip r:embed="rId2"/>
          <a:stretch/>
        </p:blipFill>
        <p:spPr>
          <a:xfrm>
            <a:off x="8119800" y="607680"/>
            <a:ext cx="3384000" cy="841680"/>
          </a:xfrm>
          <a:prstGeom prst="rect">
            <a:avLst/>
          </a:prstGeom>
          <a:ln>
            <a:noFill/>
          </a:ln>
        </p:spPr>
      </p:pic>
      <p:sp>
        <p:nvSpPr>
          <p:cNvPr id="348" name="CustomShape 4"/>
          <p:cNvSpPr/>
          <p:nvPr/>
        </p:nvSpPr>
        <p:spPr>
          <a:xfrm>
            <a:off x="14475960" y="0"/>
            <a:ext cx="360" cy="2548800"/>
          </a:xfrm>
          <a:custGeom>
            <a:avLst/>
            <a:gdLst/>
            <a:ahLst/>
            <a:rect l="l" t="t" r="r" b="b"/>
            <a:pathLst>
              <a:path w="21600" h="21600">
                <a:moveTo>
                  <a:pt x="0" y="0"/>
                </a:moveTo>
                <a:lnTo>
                  <a:pt x="21600" y="21600"/>
                </a:lnTo>
              </a:path>
            </a:pathLst>
          </a:custGeom>
          <a:noFill/>
          <a:ln w="19080">
            <a:solidFill>
              <a:schemeClr val="lt1"/>
            </a:solidFill>
            <a:round/>
          </a:ln>
        </p:spPr>
        <p:style>
          <a:lnRef idx="0"/>
          <a:fillRef idx="0"/>
          <a:effectRef idx="0"/>
          <a:fontRef idx="minor"/>
        </p:style>
      </p:sp>
      <p:pic>
        <p:nvPicPr>
          <p:cNvPr id="349" name="Google Shape;282;gbcc2e77c03_0_717" descr=""/>
          <p:cNvPicPr/>
          <p:nvPr/>
        </p:nvPicPr>
        <p:blipFill>
          <a:blip r:embed="rId3"/>
          <a:stretch/>
        </p:blipFill>
        <p:spPr>
          <a:xfrm>
            <a:off x="11045520" y="2701800"/>
            <a:ext cx="3216600" cy="3222000"/>
          </a:xfrm>
          <a:prstGeom prst="rect">
            <a:avLst/>
          </a:prstGeom>
          <a:ln>
            <a:noFill/>
          </a:ln>
        </p:spPr>
      </p:pic>
    </p:spTree>
  </p:cSld>
  <mc:AlternateContent>
    <mc:Choice Requires="p14">
      <p:transition spd="slow" p14:dur="2000"/>
    </mc:Choice>
    <mc:Fallback>
      <p:transition spd="slow"/>
    </mc:Fallback>
  </mc:AlternateContent>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sp>
        <p:nvSpPr>
          <p:cNvPr id="137" name="CustomShape 1"/>
          <p:cNvSpPr/>
          <p:nvPr/>
        </p:nvSpPr>
        <p:spPr>
          <a:xfrm>
            <a:off x="14475960" y="0"/>
            <a:ext cx="360" cy="3877200"/>
          </a:xfrm>
          <a:custGeom>
            <a:avLst/>
            <a:gdLst/>
            <a:ahLst/>
            <a:rect l="l" t="t" r="r" b="b"/>
            <a:pathLst>
              <a:path w="21600" h="21600">
                <a:moveTo>
                  <a:pt x="0" y="0"/>
                </a:moveTo>
                <a:lnTo>
                  <a:pt x="21600" y="21600"/>
                </a:lnTo>
              </a:path>
            </a:pathLst>
          </a:custGeom>
          <a:noFill/>
          <a:ln w="19080">
            <a:solidFill>
              <a:srgbClr val="ff6a39"/>
            </a:solidFill>
            <a:round/>
          </a:ln>
        </p:spPr>
        <p:style>
          <a:lnRef idx="0"/>
          <a:fillRef idx="0"/>
          <a:effectRef idx="0"/>
          <a:fontRef idx="minor"/>
        </p:style>
      </p:sp>
      <p:sp>
        <p:nvSpPr>
          <p:cNvPr id="138" name="CustomShape 2"/>
          <p:cNvSpPr/>
          <p:nvPr/>
        </p:nvSpPr>
        <p:spPr>
          <a:xfrm>
            <a:off x="14475960" y="3877560"/>
            <a:ext cx="360" cy="4043880"/>
          </a:xfrm>
          <a:custGeom>
            <a:avLst/>
            <a:gdLst/>
            <a:ahLst/>
            <a:rect l="l" t="t" r="r" b="b"/>
            <a:pathLst>
              <a:path w="21600" h="21600">
                <a:moveTo>
                  <a:pt x="0" y="0"/>
                </a:moveTo>
                <a:lnTo>
                  <a:pt x="21600" y="21600"/>
                </a:lnTo>
              </a:path>
            </a:pathLst>
          </a:custGeom>
          <a:noFill/>
          <a:ln w="19080">
            <a:solidFill>
              <a:srgbClr val="ff6a39"/>
            </a:solidFill>
            <a:round/>
          </a:ln>
        </p:spPr>
        <p:style>
          <a:lnRef idx="0"/>
          <a:fillRef idx="0"/>
          <a:effectRef idx="0"/>
          <a:fontRef idx="minor"/>
        </p:style>
      </p:sp>
      <p:pic>
        <p:nvPicPr>
          <p:cNvPr id="139" name="Google Shape;105;gbcc2e77c03_0_645" descr=""/>
          <p:cNvPicPr/>
          <p:nvPr/>
        </p:nvPicPr>
        <p:blipFill>
          <a:blip r:embed="rId1"/>
          <a:stretch/>
        </p:blipFill>
        <p:spPr>
          <a:xfrm>
            <a:off x="498600" y="709560"/>
            <a:ext cx="1430280" cy="126000"/>
          </a:xfrm>
          <a:prstGeom prst="rect">
            <a:avLst/>
          </a:prstGeom>
          <a:ln>
            <a:noFill/>
          </a:ln>
        </p:spPr>
      </p:pic>
      <p:sp>
        <p:nvSpPr>
          <p:cNvPr id="140" name="CustomShape 3"/>
          <p:cNvSpPr/>
          <p:nvPr/>
        </p:nvSpPr>
        <p:spPr>
          <a:xfrm>
            <a:off x="1813320" y="2862720"/>
            <a:ext cx="9346680" cy="202932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0" lang="es-CO" sz="3200" spc="-1" strike="noStrike">
                <a:solidFill>
                  <a:srgbClr val="ffffff"/>
                </a:solidFill>
                <a:latin typeface="Arial"/>
                <a:ea typeface="Arial"/>
              </a:rPr>
              <a:t>Empresa denominada a la distribución de computadoras, la cual desea llevar su proceso de preventa dentro de la nube de ventas de Salesforce.</a:t>
            </a:r>
            <a:endParaRPr b="0" lang="es-CO" sz="3200" spc="-1" strike="noStrike">
              <a:latin typeface="Arial"/>
            </a:endParaRPr>
          </a:p>
          <a:p>
            <a:pPr>
              <a:lnSpc>
                <a:spcPct val="100000"/>
              </a:lnSpc>
            </a:pPr>
            <a:br/>
            <a:endParaRPr b="0" lang="es-CO" sz="3200" spc="-1" strike="noStrike">
              <a:latin typeface="Arial"/>
            </a:endParaRPr>
          </a:p>
        </p:txBody>
      </p:sp>
      <p:pic>
        <p:nvPicPr>
          <p:cNvPr id="141" name="Google Shape;109;gbcc2e77c03_0_645" descr=""/>
          <p:cNvPicPr/>
          <p:nvPr/>
        </p:nvPicPr>
        <p:blipFill>
          <a:blip r:embed="rId2"/>
          <a:stretch/>
        </p:blipFill>
        <p:spPr>
          <a:xfrm>
            <a:off x="574920" y="6725880"/>
            <a:ext cx="3996000" cy="993600"/>
          </a:xfrm>
          <a:prstGeom prst="rect">
            <a:avLst/>
          </a:prstGeom>
          <a:ln>
            <a:noFill/>
          </a:ln>
        </p:spPr>
      </p:pic>
      <p:pic>
        <p:nvPicPr>
          <p:cNvPr id="142" name="Google Shape;110;gbcc2e77c03_0_645" descr=""/>
          <p:cNvPicPr/>
          <p:nvPr/>
        </p:nvPicPr>
        <p:blipFill>
          <a:blip r:embed="rId3"/>
          <a:stretch/>
        </p:blipFill>
        <p:spPr>
          <a:xfrm>
            <a:off x="10878480" y="531360"/>
            <a:ext cx="2165040" cy="482400"/>
          </a:xfrm>
          <a:prstGeom prst="rect">
            <a:avLst/>
          </a:prstGeom>
          <a:ln>
            <a:noFill/>
          </a:ln>
        </p:spPr>
      </p:pic>
      <p:pic>
        <p:nvPicPr>
          <p:cNvPr id="143" name="Google Shape;68;g1070f94647f_0_0" descr=""/>
          <p:cNvPicPr/>
          <p:nvPr/>
        </p:nvPicPr>
        <p:blipFill>
          <a:blip r:embed="rId4"/>
          <a:srcRect l="18" t="12443" r="9858" b="6947"/>
          <a:stretch/>
        </p:blipFill>
        <p:spPr>
          <a:xfrm>
            <a:off x="8924400" y="4217400"/>
            <a:ext cx="5406480" cy="4043880"/>
          </a:xfrm>
          <a:prstGeom prst="rect">
            <a:avLst/>
          </a:prstGeom>
          <a:ln>
            <a:noFill/>
          </a:ln>
        </p:spPr>
      </p:pic>
      <p:sp>
        <p:nvSpPr>
          <p:cNvPr id="144" name="CustomShape 4"/>
          <p:cNvSpPr/>
          <p:nvPr/>
        </p:nvSpPr>
        <p:spPr>
          <a:xfrm>
            <a:off x="360000" y="1512000"/>
            <a:ext cx="13104000" cy="792000"/>
          </a:xfrm>
          <a:prstGeom prst="rect">
            <a:avLst/>
          </a:prstGeom>
          <a:solidFill>
            <a:srgbClr val="182227"/>
          </a:solidFill>
          <a:ln>
            <a:noFill/>
          </a:ln>
        </p:spPr>
        <p:style>
          <a:lnRef idx="0"/>
          <a:fillRef idx="0"/>
          <a:effectRef idx="0"/>
          <a:fontRef idx="minor"/>
        </p:style>
      </p:sp>
      <p:sp>
        <p:nvSpPr>
          <p:cNvPr id="145" name="CustomShape 5"/>
          <p:cNvSpPr/>
          <p:nvPr/>
        </p:nvSpPr>
        <p:spPr>
          <a:xfrm>
            <a:off x="1483560" y="1528920"/>
            <a:ext cx="11247480" cy="6998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s-CO" sz="4000" spc="-1" strike="noStrike">
                <a:solidFill>
                  <a:srgbClr val="ffffff"/>
                </a:solidFill>
                <a:latin typeface="Arial"/>
                <a:ea typeface="Arial"/>
              </a:rPr>
              <a:t>D</a:t>
            </a:r>
            <a:r>
              <a:rPr b="1" lang="es-CO" sz="4000" spc="-1" strike="noStrike">
                <a:solidFill>
                  <a:srgbClr val="ffffff"/>
                </a:solidFill>
                <a:latin typeface="Arial"/>
                <a:ea typeface="Arial"/>
              </a:rPr>
              <a:t>i</a:t>
            </a:r>
            <a:r>
              <a:rPr b="1" lang="es-CO" sz="4000" spc="-1" strike="noStrike">
                <a:solidFill>
                  <a:srgbClr val="ffffff"/>
                </a:solidFill>
                <a:latin typeface="Arial"/>
                <a:ea typeface="Arial"/>
              </a:rPr>
              <a:t>s</a:t>
            </a:r>
            <a:r>
              <a:rPr b="1" lang="es-CO" sz="4000" spc="-1" strike="noStrike">
                <a:solidFill>
                  <a:srgbClr val="ffffff"/>
                </a:solidFill>
                <a:latin typeface="Arial"/>
                <a:ea typeface="Arial"/>
              </a:rPr>
              <a:t>t</a:t>
            </a:r>
            <a:r>
              <a:rPr b="1" lang="es-CO" sz="4000" spc="-1" strike="noStrike">
                <a:solidFill>
                  <a:srgbClr val="ffffff"/>
                </a:solidFill>
                <a:latin typeface="Arial"/>
                <a:ea typeface="Arial"/>
              </a:rPr>
              <a:t>r</a:t>
            </a:r>
            <a:r>
              <a:rPr b="1" lang="es-CO" sz="4000" spc="-1" strike="noStrike">
                <a:solidFill>
                  <a:srgbClr val="ffffff"/>
                </a:solidFill>
                <a:latin typeface="Arial"/>
                <a:ea typeface="Arial"/>
              </a:rPr>
              <a:t>i</a:t>
            </a:r>
            <a:r>
              <a:rPr b="1" lang="es-CO" sz="4000" spc="-1" strike="noStrike">
                <a:solidFill>
                  <a:srgbClr val="ffffff"/>
                </a:solidFill>
                <a:latin typeface="Arial"/>
                <a:ea typeface="Arial"/>
              </a:rPr>
              <a:t>b</a:t>
            </a:r>
            <a:r>
              <a:rPr b="1" lang="es-CO" sz="4000" spc="-1" strike="noStrike">
                <a:solidFill>
                  <a:srgbClr val="ffffff"/>
                </a:solidFill>
                <a:latin typeface="Arial"/>
                <a:ea typeface="Arial"/>
              </a:rPr>
              <a:t>u</a:t>
            </a:r>
            <a:r>
              <a:rPr b="1" lang="es-CO" sz="4000" spc="-1" strike="noStrike">
                <a:solidFill>
                  <a:srgbClr val="ffffff"/>
                </a:solidFill>
                <a:latin typeface="Arial"/>
                <a:ea typeface="Arial"/>
              </a:rPr>
              <a:t>i</a:t>
            </a:r>
            <a:r>
              <a:rPr b="1" lang="es-CO" sz="4000" spc="-1" strike="noStrike">
                <a:solidFill>
                  <a:srgbClr val="ffffff"/>
                </a:solidFill>
                <a:latin typeface="Arial"/>
                <a:ea typeface="Arial"/>
              </a:rPr>
              <a:t>d</a:t>
            </a:r>
            <a:r>
              <a:rPr b="1" lang="es-CO" sz="4000" spc="-1" strike="noStrike">
                <a:solidFill>
                  <a:srgbClr val="ffffff"/>
                </a:solidFill>
                <a:latin typeface="Arial"/>
                <a:ea typeface="Arial"/>
              </a:rPr>
              <a:t>o</a:t>
            </a:r>
            <a:r>
              <a:rPr b="1" lang="es-CO" sz="4000" spc="-1" strike="noStrike">
                <a:solidFill>
                  <a:srgbClr val="ffffff"/>
                </a:solidFill>
                <a:latin typeface="Arial"/>
                <a:ea typeface="Arial"/>
              </a:rPr>
              <a:t>r</a:t>
            </a:r>
            <a:r>
              <a:rPr b="1" lang="es-CO" sz="4000" spc="-1" strike="noStrike">
                <a:solidFill>
                  <a:srgbClr val="ffffff"/>
                </a:solidFill>
                <a:latin typeface="Arial"/>
                <a:ea typeface="Arial"/>
              </a:rPr>
              <a:t> </a:t>
            </a:r>
            <a:r>
              <a:rPr b="1" lang="es-CO" sz="4000" spc="-1" strike="noStrike">
                <a:solidFill>
                  <a:srgbClr val="ffffff"/>
                </a:solidFill>
                <a:latin typeface="Arial"/>
                <a:ea typeface="Arial"/>
              </a:rPr>
              <a:t>d</a:t>
            </a:r>
            <a:r>
              <a:rPr b="1" lang="es-CO" sz="4000" spc="-1" strike="noStrike">
                <a:solidFill>
                  <a:srgbClr val="ffffff"/>
                </a:solidFill>
                <a:latin typeface="Arial"/>
                <a:ea typeface="Arial"/>
              </a:rPr>
              <a:t>e</a:t>
            </a:r>
            <a:r>
              <a:rPr b="1" lang="es-CO" sz="4000" spc="-1" strike="noStrike">
                <a:solidFill>
                  <a:srgbClr val="ffffff"/>
                </a:solidFill>
                <a:latin typeface="Arial"/>
                <a:ea typeface="Arial"/>
              </a:rPr>
              <a:t> </a:t>
            </a:r>
            <a:r>
              <a:rPr b="1" lang="es-CO" sz="4000" spc="-1" strike="noStrike">
                <a:solidFill>
                  <a:srgbClr val="ffffff"/>
                </a:solidFill>
                <a:latin typeface="Arial"/>
                <a:ea typeface="Arial"/>
              </a:rPr>
              <a:t>c</a:t>
            </a:r>
            <a:r>
              <a:rPr b="1" lang="es-CO" sz="4000" spc="-1" strike="noStrike">
                <a:solidFill>
                  <a:srgbClr val="ffffff"/>
                </a:solidFill>
                <a:latin typeface="Arial"/>
                <a:ea typeface="Arial"/>
              </a:rPr>
              <a:t>o</a:t>
            </a:r>
            <a:r>
              <a:rPr b="1" lang="es-CO" sz="4000" spc="-1" strike="noStrike">
                <a:solidFill>
                  <a:srgbClr val="ffffff"/>
                </a:solidFill>
                <a:latin typeface="Arial"/>
                <a:ea typeface="Arial"/>
              </a:rPr>
              <a:t>m</a:t>
            </a:r>
            <a:r>
              <a:rPr b="1" lang="es-CO" sz="4000" spc="-1" strike="noStrike">
                <a:solidFill>
                  <a:srgbClr val="ffffff"/>
                </a:solidFill>
                <a:latin typeface="Arial"/>
                <a:ea typeface="Arial"/>
              </a:rPr>
              <a:t>p</a:t>
            </a:r>
            <a:r>
              <a:rPr b="1" lang="es-CO" sz="4000" spc="-1" strike="noStrike">
                <a:solidFill>
                  <a:srgbClr val="ffffff"/>
                </a:solidFill>
                <a:latin typeface="Arial"/>
                <a:ea typeface="Arial"/>
              </a:rPr>
              <a:t>u</a:t>
            </a:r>
            <a:r>
              <a:rPr b="1" lang="es-CO" sz="4000" spc="-1" strike="noStrike">
                <a:solidFill>
                  <a:srgbClr val="ffffff"/>
                </a:solidFill>
                <a:latin typeface="Arial"/>
                <a:ea typeface="Arial"/>
              </a:rPr>
              <a:t>t</a:t>
            </a:r>
            <a:r>
              <a:rPr b="1" lang="es-CO" sz="4000" spc="-1" strike="noStrike">
                <a:solidFill>
                  <a:srgbClr val="ffffff"/>
                </a:solidFill>
                <a:latin typeface="Arial"/>
                <a:ea typeface="Arial"/>
              </a:rPr>
              <a:t>a</a:t>
            </a:r>
            <a:r>
              <a:rPr b="1" lang="es-CO" sz="4000" spc="-1" strike="noStrike">
                <a:solidFill>
                  <a:srgbClr val="ffffff"/>
                </a:solidFill>
                <a:latin typeface="Arial"/>
                <a:ea typeface="Arial"/>
              </a:rPr>
              <a:t>d</a:t>
            </a:r>
            <a:r>
              <a:rPr b="1" lang="es-CO" sz="4000" spc="-1" strike="noStrike">
                <a:solidFill>
                  <a:srgbClr val="ffffff"/>
                </a:solidFill>
                <a:latin typeface="Arial"/>
                <a:ea typeface="Arial"/>
              </a:rPr>
              <a:t>o</a:t>
            </a:r>
            <a:r>
              <a:rPr b="1" lang="es-CO" sz="4000" spc="-1" strike="noStrike">
                <a:solidFill>
                  <a:srgbClr val="ffffff"/>
                </a:solidFill>
                <a:latin typeface="Arial"/>
                <a:ea typeface="Arial"/>
              </a:rPr>
              <a:t>r</a:t>
            </a:r>
            <a:r>
              <a:rPr b="1" lang="es-CO" sz="4000" spc="-1" strike="noStrike">
                <a:solidFill>
                  <a:srgbClr val="ffffff"/>
                </a:solidFill>
                <a:latin typeface="Arial"/>
                <a:ea typeface="Arial"/>
              </a:rPr>
              <a:t>a</a:t>
            </a:r>
            <a:r>
              <a:rPr b="1" lang="es-CO" sz="4000" spc="-1" strike="noStrike">
                <a:solidFill>
                  <a:srgbClr val="ffffff"/>
                </a:solidFill>
                <a:latin typeface="Arial"/>
                <a:ea typeface="Arial"/>
              </a:rPr>
              <a:t>s</a:t>
            </a:r>
            <a:r>
              <a:rPr b="1" lang="es-CO" sz="4000" spc="-1" strike="noStrike">
                <a:solidFill>
                  <a:srgbClr val="ffffff"/>
                </a:solidFill>
                <a:latin typeface="Arial"/>
                <a:ea typeface="Arial"/>
              </a:rPr>
              <a:t> </a:t>
            </a:r>
            <a:r>
              <a:rPr b="1" lang="es-CO" sz="4000" spc="-1" strike="noStrike">
                <a:solidFill>
                  <a:srgbClr val="ffffff"/>
                </a:solidFill>
                <a:latin typeface="Arial"/>
                <a:ea typeface="Arial"/>
              </a:rPr>
              <a:t>t</a:t>
            </a:r>
            <a:r>
              <a:rPr b="1" lang="es-CO" sz="4000" spc="-1" strike="noStrike">
                <a:solidFill>
                  <a:srgbClr val="ffffff"/>
                </a:solidFill>
                <a:latin typeface="Arial"/>
                <a:ea typeface="Arial"/>
              </a:rPr>
              <a:t>r</a:t>
            </a:r>
            <a:r>
              <a:rPr b="1" lang="es-CO" sz="4000" spc="-1" strike="noStrike">
                <a:solidFill>
                  <a:srgbClr val="ffffff"/>
                </a:solidFill>
                <a:latin typeface="Arial"/>
                <a:ea typeface="Arial"/>
              </a:rPr>
              <a:t>e</a:t>
            </a:r>
            <a:r>
              <a:rPr b="1" lang="es-CO" sz="4000" spc="-1" strike="noStrike">
                <a:solidFill>
                  <a:srgbClr val="ffffff"/>
                </a:solidFill>
                <a:latin typeface="Arial"/>
                <a:ea typeface="Arial"/>
              </a:rPr>
              <a:t>s</a:t>
            </a:r>
            <a:r>
              <a:rPr b="1" lang="es-CO" sz="4000" spc="-1" strike="noStrike">
                <a:solidFill>
                  <a:srgbClr val="ffffff"/>
                </a:solidFill>
                <a:latin typeface="Arial"/>
                <a:ea typeface="Arial"/>
              </a:rPr>
              <a:t> </a:t>
            </a:r>
            <a:r>
              <a:rPr b="1" lang="es-CO" sz="4000" spc="-1" strike="noStrike">
                <a:solidFill>
                  <a:srgbClr val="ffffff"/>
                </a:solidFill>
                <a:latin typeface="Arial"/>
                <a:ea typeface="Arial"/>
              </a:rPr>
              <a:t>e</a:t>
            </a:r>
            <a:r>
              <a:rPr b="1" lang="es-CO" sz="4000" spc="-1" strike="noStrike">
                <a:solidFill>
                  <a:srgbClr val="ffffff"/>
                </a:solidFill>
                <a:latin typeface="Arial"/>
                <a:ea typeface="Arial"/>
              </a:rPr>
              <a:t>s</a:t>
            </a:r>
            <a:r>
              <a:rPr b="1" lang="es-CO" sz="4000" spc="-1" strike="noStrike">
                <a:solidFill>
                  <a:srgbClr val="ffffff"/>
                </a:solidFill>
                <a:latin typeface="Arial"/>
                <a:ea typeface="Arial"/>
              </a:rPr>
              <a:t>t</a:t>
            </a:r>
            <a:r>
              <a:rPr b="1" lang="es-CO" sz="4000" spc="-1" strike="noStrike">
                <a:solidFill>
                  <a:srgbClr val="ffffff"/>
                </a:solidFill>
                <a:latin typeface="Arial"/>
                <a:ea typeface="Arial"/>
              </a:rPr>
              <a:t>r</a:t>
            </a:r>
            <a:r>
              <a:rPr b="1" lang="es-CO" sz="4000" spc="-1" strike="noStrike">
                <a:solidFill>
                  <a:srgbClr val="ffffff"/>
                </a:solidFill>
                <a:latin typeface="Arial"/>
                <a:ea typeface="Arial"/>
              </a:rPr>
              <a:t>e</a:t>
            </a:r>
            <a:r>
              <a:rPr b="1" lang="es-CO" sz="4000" spc="-1" strike="noStrike">
                <a:solidFill>
                  <a:srgbClr val="ffffff"/>
                </a:solidFill>
                <a:latin typeface="Arial"/>
                <a:ea typeface="Arial"/>
              </a:rPr>
              <a:t>l</a:t>
            </a:r>
            <a:r>
              <a:rPr b="1" lang="es-CO" sz="4000" spc="-1" strike="noStrike">
                <a:solidFill>
                  <a:srgbClr val="ffffff"/>
                </a:solidFill>
                <a:latin typeface="Arial"/>
                <a:ea typeface="Arial"/>
              </a:rPr>
              <a:t>l</a:t>
            </a:r>
            <a:r>
              <a:rPr b="1" lang="es-CO" sz="4000" spc="-1" strike="noStrike">
                <a:solidFill>
                  <a:srgbClr val="ffffff"/>
                </a:solidFill>
                <a:latin typeface="Arial"/>
                <a:ea typeface="Arial"/>
              </a:rPr>
              <a:t>a</a:t>
            </a:r>
            <a:r>
              <a:rPr b="1" lang="es-CO" sz="4000" spc="-1" strike="noStrike">
                <a:solidFill>
                  <a:srgbClr val="ffffff"/>
                </a:solidFill>
                <a:latin typeface="Arial"/>
                <a:ea typeface="Arial"/>
              </a:rPr>
              <a:t>s</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1c1f"/>
        </a:solidFill>
      </p:bgPr>
    </p:bg>
    <p:spTree>
      <p:nvGrpSpPr>
        <p:cNvPr id="1" name=""/>
        <p:cNvGrpSpPr/>
        <p:nvPr/>
      </p:nvGrpSpPr>
      <p:grpSpPr>
        <a:xfrm>
          <a:off x="0" y="0"/>
          <a:ext cx="0" cy="0"/>
          <a:chOff x="0" y="0"/>
          <a:chExt cx="0" cy="0"/>
        </a:xfrm>
      </p:grpSpPr>
      <p:pic>
        <p:nvPicPr>
          <p:cNvPr id="350" name="Google Shape;287;gbcc2e77c03_0_727" descr=""/>
          <p:cNvPicPr/>
          <p:nvPr/>
        </p:nvPicPr>
        <p:blipFill>
          <a:blip r:embed="rId1"/>
          <a:stretch/>
        </p:blipFill>
        <p:spPr>
          <a:xfrm flipH="1">
            <a:off x="607680" y="4925880"/>
            <a:ext cx="181800" cy="2552760"/>
          </a:xfrm>
          <a:prstGeom prst="rect">
            <a:avLst/>
          </a:prstGeom>
          <a:ln>
            <a:noFill/>
          </a:ln>
        </p:spPr>
      </p:pic>
      <p:pic>
        <p:nvPicPr>
          <p:cNvPr id="351" name="Google Shape;288;gbcc2e77c03_0_727" descr=""/>
          <p:cNvPicPr/>
          <p:nvPr/>
        </p:nvPicPr>
        <p:blipFill>
          <a:blip r:embed="rId2"/>
          <a:stretch/>
        </p:blipFill>
        <p:spPr>
          <a:xfrm>
            <a:off x="4223880" y="2257560"/>
            <a:ext cx="6503400" cy="3567600"/>
          </a:xfrm>
          <a:prstGeom prst="rect">
            <a:avLst/>
          </a:prstGeom>
          <a:ln>
            <a:noFill/>
          </a:ln>
        </p:spPr>
      </p:pic>
    </p:spTree>
  </p:cSld>
  <mc:AlternateContent>
    <mc:Choice Requires="p14">
      <p:transition spd="slow" p14:dur="2000"/>
    </mc:Choice>
    <mc:Fallback>
      <p:transition spd="slow"/>
    </mc:Fallback>
  </mc:AlternateContent>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0" y="-1800"/>
            <a:ext cx="15122160" cy="7921080"/>
          </a:xfrm>
          <a:prstGeom prst="rect">
            <a:avLst/>
          </a:prstGeom>
          <a:solidFill>
            <a:srgbClr val="182227"/>
          </a:solidFill>
          <a:ln>
            <a:noFill/>
          </a:ln>
        </p:spPr>
        <p:style>
          <a:lnRef idx="0"/>
          <a:fillRef idx="0"/>
          <a:effectRef idx="0"/>
          <a:fontRef idx="minor"/>
        </p:style>
      </p:sp>
      <p:sp>
        <p:nvSpPr>
          <p:cNvPr id="353" name="CustomShape 2"/>
          <p:cNvSpPr/>
          <p:nvPr/>
        </p:nvSpPr>
        <p:spPr>
          <a:xfrm>
            <a:off x="1307160" y="6381360"/>
            <a:ext cx="12579480" cy="792000"/>
          </a:xfrm>
          <a:prstGeom prst="rect">
            <a:avLst/>
          </a:prstGeom>
          <a:noFill/>
          <a:ln>
            <a:noFill/>
          </a:ln>
        </p:spPr>
        <p:style>
          <a:lnRef idx="0"/>
          <a:fillRef idx="0"/>
          <a:effectRef idx="0"/>
          <a:fontRef idx="minor"/>
        </p:style>
        <p:txBody>
          <a:bodyPr lIns="147600" rIns="147600" tIns="147600" bIns="147600">
            <a:noAutofit/>
          </a:bodyPr>
          <a:p>
            <a:pPr algn="ctr">
              <a:lnSpc>
                <a:spcPct val="100000"/>
              </a:lnSpc>
            </a:pPr>
            <a:r>
              <a:rPr b="0" i="1" lang="es-CO" sz="1300" spc="-1" strike="noStrike">
                <a:solidFill>
                  <a:srgbClr val="ffffff"/>
                </a:solidFill>
                <a:latin typeface="Montserrat"/>
                <a:ea typeface="Montserrat"/>
              </a:rPr>
              <a:t>"Toda la información contenida en el presente documento es propiedad única, exclusiva y reservada de Exponential Education, S. de R.L. de C.V. y será considerada como Información Confidencial en términos de la legislación de Propiedad Industrial  aplicable. Derivado de lo anterior, cualquier revisión, retransmisión u otros usos distintos sin autorización expresa del remitente, se encuentra prohibida"</a:t>
            </a:r>
            <a:endParaRPr b="0" lang="es-CO" sz="1300" spc="-1" strike="noStrike">
              <a:latin typeface="Arial"/>
            </a:endParaRPr>
          </a:p>
          <a:p>
            <a:pPr>
              <a:lnSpc>
                <a:spcPct val="100000"/>
              </a:lnSpc>
            </a:pPr>
            <a:endParaRPr b="0" lang="es-CO" sz="1300" spc="-1" strike="noStrike">
              <a:latin typeface="Arial"/>
            </a:endParaRPr>
          </a:p>
          <a:p>
            <a:pPr>
              <a:lnSpc>
                <a:spcPct val="100000"/>
              </a:lnSpc>
            </a:pPr>
            <a:endParaRPr b="0" lang="es-CO" sz="1300" spc="-1" strike="noStrike">
              <a:latin typeface="Arial"/>
            </a:endParaRPr>
          </a:p>
        </p:txBody>
      </p:sp>
      <p:pic>
        <p:nvPicPr>
          <p:cNvPr id="354" name="Google Shape;295;g1070f94647f_0_154" descr=""/>
          <p:cNvPicPr/>
          <p:nvPr/>
        </p:nvPicPr>
        <p:blipFill>
          <a:blip r:embed="rId1"/>
          <a:stretch/>
        </p:blipFill>
        <p:spPr>
          <a:xfrm>
            <a:off x="425520" y="7413120"/>
            <a:ext cx="13289760" cy="58320"/>
          </a:xfrm>
          <a:prstGeom prst="rect">
            <a:avLst/>
          </a:prstGeom>
          <a:ln>
            <a:noFill/>
          </a:ln>
        </p:spPr>
      </p:pic>
      <p:sp>
        <p:nvSpPr>
          <p:cNvPr id="355" name="CustomShape 3"/>
          <p:cNvSpPr/>
          <p:nvPr/>
        </p:nvSpPr>
        <p:spPr>
          <a:xfrm>
            <a:off x="425520" y="7510680"/>
            <a:ext cx="706320" cy="146160"/>
          </a:xfrm>
          <a:prstGeom prst="rect">
            <a:avLst/>
          </a:prstGeom>
          <a:noFill/>
          <a:ln>
            <a:noFill/>
          </a:ln>
        </p:spPr>
        <p:style>
          <a:lnRef idx="0"/>
          <a:fillRef idx="0"/>
          <a:effectRef idx="0"/>
          <a:fontRef idx="minor"/>
        </p:style>
        <p:txBody>
          <a:bodyPr lIns="0" rIns="0" tIns="0" bIns="0">
            <a:noAutofit/>
          </a:bodyPr>
          <a:p>
            <a:pPr>
              <a:lnSpc>
                <a:spcPct val="100000"/>
              </a:lnSpc>
            </a:pPr>
            <a:r>
              <a:rPr b="1" lang="es-CO" sz="800" spc="-1" strike="noStrike">
                <a:solidFill>
                  <a:srgbClr val="d2d7db"/>
                </a:solidFill>
                <a:latin typeface="Montserrat"/>
                <a:ea typeface="Montserrat"/>
              </a:rPr>
              <a:t>BEDU</a:t>
            </a:r>
            <a:endParaRPr b="0" lang="es-CO" sz="800" spc="-1" strike="noStrike">
              <a:latin typeface="Arial"/>
            </a:endParaRPr>
          </a:p>
        </p:txBody>
      </p:sp>
      <p:pic>
        <p:nvPicPr>
          <p:cNvPr id="356" name="Google Shape;297;g1070f94647f_0_154" descr=""/>
          <p:cNvPicPr/>
          <p:nvPr/>
        </p:nvPicPr>
        <p:blipFill>
          <a:blip r:embed="rId2"/>
          <a:stretch/>
        </p:blipFill>
        <p:spPr>
          <a:xfrm>
            <a:off x="3916440" y="3057480"/>
            <a:ext cx="6788520" cy="1806120"/>
          </a:xfrm>
          <a:prstGeom prst="rect">
            <a:avLst/>
          </a:prstGeom>
          <a:ln>
            <a:noFill/>
          </a:ln>
        </p:spPr>
      </p:pic>
    </p:spTree>
  </p:cSld>
  <mc:AlternateContent>
    <mc:Choice Requires="p14">
      <p:transition spd="slow" p14:dur="2000"/>
    </mc:Choice>
    <mc:Fallback>
      <p:transition spd="slow"/>
    </mc:Fallback>
  </mc:AlternateContent>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57" name="CustomShape 1"/>
          <p:cNvSpPr/>
          <p:nvPr/>
        </p:nvSpPr>
        <p:spPr>
          <a:xfrm>
            <a:off x="1150200" y="1363320"/>
            <a:ext cx="4259160" cy="571680"/>
          </a:xfrm>
          <a:prstGeom prst="rect">
            <a:avLst/>
          </a:prstGeom>
          <a:solidFill>
            <a:srgbClr val="182227"/>
          </a:solidFill>
          <a:ln>
            <a:noFill/>
          </a:ln>
        </p:spPr>
        <p:style>
          <a:lnRef idx="0"/>
          <a:fillRef idx="0"/>
          <a:effectRef idx="0"/>
          <a:fontRef idx="minor"/>
        </p:style>
        <p:txBody>
          <a:bodyPr lIns="147600" rIns="147600" tIns="147600" bIns="147600" anchor="ctr">
            <a:noAutofit/>
          </a:bodyPr>
          <a:p>
            <a:pPr>
              <a:lnSpc>
                <a:spcPct val="100000"/>
              </a:lnSpc>
            </a:pPr>
            <a:r>
              <a:rPr b="0" lang="es-CO" sz="2300" spc="-1" strike="noStrike">
                <a:solidFill>
                  <a:srgbClr val="000000"/>
                </a:solidFill>
                <a:latin typeface="Montserrat Medium"/>
                <a:ea typeface="Montserrat Medium"/>
              </a:rPr>
              <a:t>v</a:t>
            </a:r>
            <a:endParaRPr b="0" lang="es-CO" sz="2300" spc="-1" strike="noStrike">
              <a:latin typeface="Arial"/>
            </a:endParaRPr>
          </a:p>
        </p:txBody>
      </p:sp>
      <p:sp>
        <p:nvSpPr>
          <p:cNvPr id="358" name="CustomShape 2"/>
          <p:cNvSpPr/>
          <p:nvPr/>
        </p:nvSpPr>
        <p:spPr>
          <a:xfrm>
            <a:off x="5397120" y="1363320"/>
            <a:ext cx="4259160" cy="571680"/>
          </a:xfrm>
          <a:prstGeom prst="rect">
            <a:avLst/>
          </a:prstGeom>
          <a:solidFill>
            <a:srgbClr val="ff6a39"/>
          </a:solidFill>
          <a:ln>
            <a:noFill/>
          </a:ln>
        </p:spPr>
        <p:style>
          <a:lnRef idx="0"/>
          <a:fillRef idx="0"/>
          <a:effectRef idx="0"/>
          <a:fontRef idx="minor"/>
        </p:style>
      </p:sp>
      <p:sp>
        <p:nvSpPr>
          <p:cNvPr id="359" name="CustomShape 3"/>
          <p:cNvSpPr/>
          <p:nvPr/>
        </p:nvSpPr>
        <p:spPr>
          <a:xfrm>
            <a:off x="1011960" y="327600"/>
            <a:ext cx="6473880" cy="71388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1" lang="es-CO" sz="3900" spc="-1" strike="noStrike">
                <a:solidFill>
                  <a:srgbClr val="000000"/>
                </a:solidFill>
                <a:latin typeface="Montserrat"/>
                <a:ea typeface="Montserrat"/>
              </a:rPr>
              <a:t>Colores primarios</a:t>
            </a:r>
            <a:endParaRPr b="0" lang="es-CO" sz="3900" spc="-1" strike="noStrike">
              <a:latin typeface="Arial"/>
            </a:endParaRPr>
          </a:p>
        </p:txBody>
      </p:sp>
      <p:sp>
        <p:nvSpPr>
          <p:cNvPr id="360" name="CustomShape 4"/>
          <p:cNvSpPr/>
          <p:nvPr/>
        </p:nvSpPr>
        <p:spPr>
          <a:xfrm>
            <a:off x="9656640" y="1363320"/>
            <a:ext cx="4259160" cy="571680"/>
          </a:xfrm>
          <a:prstGeom prst="rect">
            <a:avLst/>
          </a:prstGeom>
          <a:solidFill>
            <a:srgbClr val="d2d7db"/>
          </a:solidFill>
          <a:ln>
            <a:noFill/>
          </a:ln>
        </p:spPr>
        <p:style>
          <a:lnRef idx="0"/>
          <a:fillRef idx="0"/>
          <a:effectRef idx="0"/>
          <a:fontRef idx="minor"/>
        </p:style>
      </p:sp>
      <p:sp>
        <p:nvSpPr>
          <p:cNvPr id="361" name="CustomShape 5"/>
          <p:cNvSpPr/>
          <p:nvPr/>
        </p:nvSpPr>
        <p:spPr>
          <a:xfrm>
            <a:off x="1197720" y="1289880"/>
            <a:ext cx="2037240" cy="64512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0" lang="es-CO" sz="2900" spc="-1" strike="noStrike">
                <a:solidFill>
                  <a:srgbClr val="ffffff"/>
                </a:solidFill>
                <a:latin typeface="Montserrat Medium"/>
                <a:ea typeface="Montserrat Medium"/>
              </a:rPr>
              <a:t>182227</a:t>
            </a:r>
            <a:endParaRPr b="0" lang="es-CO" sz="2900" spc="-1" strike="noStrike">
              <a:latin typeface="Arial"/>
            </a:endParaRPr>
          </a:p>
        </p:txBody>
      </p:sp>
      <p:sp>
        <p:nvSpPr>
          <p:cNvPr id="362" name="CustomShape 6"/>
          <p:cNvSpPr/>
          <p:nvPr/>
        </p:nvSpPr>
        <p:spPr>
          <a:xfrm>
            <a:off x="5364000" y="1289880"/>
            <a:ext cx="2441160" cy="64512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0" lang="es-CO" sz="2900" spc="-1" strike="noStrike">
                <a:solidFill>
                  <a:srgbClr val="ffffff"/>
                </a:solidFill>
                <a:latin typeface="Montserrat Medium"/>
                <a:ea typeface="Montserrat Medium"/>
              </a:rPr>
              <a:t>ff6a39</a:t>
            </a:r>
            <a:endParaRPr b="0" lang="es-CO" sz="2900" spc="-1" strike="noStrike">
              <a:latin typeface="Arial"/>
            </a:endParaRPr>
          </a:p>
        </p:txBody>
      </p:sp>
      <p:sp>
        <p:nvSpPr>
          <p:cNvPr id="363" name="CustomShape 7"/>
          <p:cNvSpPr/>
          <p:nvPr/>
        </p:nvSpPr>
        <p:spPr>
          <a:xfrm>
            <a:off x="9656640" y="1289880"/>
            <a:ext cx="2441160" cy="64512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0" lang="es-CO" sz="2900" spc="-1" strike="noStrike">
                <a:solidFill>
                  <a:srgbClr val="ffffff"/>
                </a:solidFill>
                <a:latin typeface="Montserrat Medium"/>
                <a:ea typeface="Montserrat Medium"/>
              </a:rPr>
              <a:t>d2d7db</a:t>
            </a:r>
            <a:endParaRPr b="0" lang="es-CO" sz="2900" spc="-1" strike="noStrike">
              <a:latin typeface="Arial"/>
            </a:endParaRPr>
          </a:p>
        </p:txBody>
      </p:sp>
      <p:sp>
        <p:nvSpPr>
          <p:cNvPr id="364" name="CustomShape 8"/>
          <p:cNvSpPr/>
          <p:nvPr/>
        </p:nvSpPr>
        <p:spPr>
          <a:xfrm>
            <a:off x="977040" y="3097800"/>
            <a:ext cx="9218160" cy="71640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1" lang="es-CO" sz="4000" spc="-1" strike="noStrike">
                <a:solidFill>
                  <a:srgbClr val="182227"/>
                </a:solidFill>
                <a:latin typeface="Montserrat"/>
                <a:ea typeface="Montserrat"/>
              </a:rPr>
              <a:t>Elementos disponibles</a:t>
            </a:r>
            <a:endParaRPr b="0" lang="es-CO" sz="4000" spc="-1" strike="noStrike">
              <a:latin typeface="Arial"/>
            </a:endParaRPr>
          </a:p>
        </p:txBody>
      </p:sp>
      <p:sp>
        <p:nvSpPr>
          <p:cNvPr id="365" name="CustomShape 9"/>
          <p:cNvSpPr/>
          <p:nvPr/>
        </p:nvSpPr>
        <p:spPr>
          <a:xfrm>
            <a:off x="1175760" y="5225400"/>
            <a:ext cx="2608920" cy="18360"/>
          </a:xfrm>
          <a:prstGeom prst="bentConnector4">
            <a:avLst>
              <a:gd name="adj1" fmla="val 126"/>
              <a:gd name="adj2" fmla="val 3730342"/>
            </a:avLst>
          </a:prstGeom>
          <a:noFill/>
          <a:ln w="28440">
            <a:solidFill>
              <a:srgbClr val="ff6a39"/>
            </a:solidFill>
            <a:custDash>
              <a:ds d="400000" sp="300000"/>
            </a:custDash>
            <a:round/>
            <a:headEnd len="med" type="diamond" w="med"/>
          </a:ln>
        </p:spPr>
        <p:style>
          <a:lnRef idx="0"/>
          <a:fillRef idx="0"/>
          <a:effectRef idx="0"/>
          <a:fontRef idx="minor"/>
        </p:style>
      </p:sp>
      <p:sp>
        <p:nvSpPr>
          <p:cNvPr id="366" name="CustomShape 10"/>
          <p:cNvSpPr/>
          <p:nvPr/>
        </p:nvSpPr>
        <p:spPr>
          <a:xfrm flipH="1" rot="10800000">
            <a:off x="3783960" y="4761720"/>
            <a:ext cx="2608920" cy="18360"/>
          </a:xfrm>
          <a:prstGeom prst="bentConnector4">
            <a:avLst>
              <a:gd name="adj1" fmla="val 126"/>
              <a:gd name="adj2" fmla="val 3730342"/>
            </a:avLst>
          </a:prstGeom>
          <a:noFill/>
          <a:ln w="28440">
            <a:solidFill>
              <a:srgbClr val="ff6a39"/>
            </a:solidFill>
            <a:custDash>
              <a:ds d="400000" sp="300000"/>
            </a:custDash>
            <a:round/>
          </a:ln>
        </p:spPr>
        <p:style>
          <a:lnRef idx="0"/>
          <a:fillRef idx="0"/>
          <a:effectRef idx="0"/>
          <a:fontRef idx="minor"/>
        </p:style>
      </p:sp>
      <p:sp>
        <p:nvSpPr>
          <p:cNvPr id="367" name="CustomShape 11"/>
          <p:cNvSpPr/>
          <p:nvPr/>
        </p:nvSpPr>
        <p:spPr>
          <a:xfrm>
            <a:off x="1175760" y="6386040"/>
            <a:ext cx="2608920" cy="18360"/>
          </a:xfrm>
          <a:prstGeom prst="bentConnector4">
            <a:avLst>
              <a:gd name="adj1" fmla="val 126"/>
              <a:gd name="adj2" fmla="val 3730342"/>
            </a:avLst>
          </a:prstGeom>
          <a:noFill/>
          <a:ln w="28440">
            <a:solidFill>
              <a:srgbClr val="ff6a39"/>
            </a:solidFill>
            <a:custDash>
              <a:ds d="400000" sp="300000"/>
            </a:custDash>
            <a:round/>
            <a:tailEnd len="med" type="oval" w="med"/>
          </a:ln>
        </p:spPr>
        <p:style>
          <a:lnRef idx="0"/>
          <a:fillRef idx="0"/>
          <a:effectRef idx="0"/>
          <a:fontRef idx="minor"/>
        </p:style>
      </p:sp>
      <p:sp>
        <p:nvSpPr>
          <p:cNvPr id="368" name="CustomShape 12"/>
          <p:cNvSpPr/>
          <p:nvPr/>
        </p:nvSpPr>
        <p:spPr>
          <a:xfrm>
            <a:off x="4314960" y="4625640"/>
            <a:ext cx="1613520" cy="1502640"/>
          </a:xfrm>
          <a:prstGeom prst="roundRect">
            <a:avLst>
              <a:gd name="adj" fmla="val 16667"/>
            </a:avLst>
          </a:prstGeom>
          <a:solidFill>
            <a:srgbClr val="d2d7db"/>
          </a:solidFill>
          <a:ln>
            <a:noFill/>
          </a:ln>
        </p:spPr>
        <p:style>
          <a:lnRef idx="0"/>
          <a:fillRef idx="0"/>
          <a:effectRef idx="0"/>
          <a:fontRef idx="minor"/>
        </p:style>
      </p:sp>
      <p:sp>
        <p:nvSpPr>
          <p:cNvPr id="369" name="CustomShape 13"/>
          <p:cNvSpPr/>
          <p:nvPr/>
        </p:nvSpPr>
        <p:spPr>
          <a:xfrm>
            <a:off x="6348960" y="4625640"/>
            <a:ext cx="1613520" cy="1502640"/>
          </a:xfrm>
          <a:prstGeom prst="roundRect">
            <a:avLst>
              <a:gd name="adj" fmla="val 16667"/>
            </a:avLst>
          </a:prstGeom>
          <a:solidFill>
            <a:srgbClr val="ff6a39"/>
          </a:solidFill>
          <a:ln>
            <a:noFill/>
          </a:ln>
        </p:spPr>
        <p:style>
          <a:lnRef idx="0"/>
          <a:fillRef idx="0"/>
          <a:effectRef idx="0"/>
          <a:fontRef idx="minor"/>
        </p:style>
        <p:txBody>
          <a:bodyPr lIns="147600" rIns="147600" tIns="147600" bIns="147600" anchor="ctr">
            <a:noAutofit/>
          </a:bodyPr>
          <a:p>
            <a:pPr>
              <a:lnSpc>
                <a:spcPct val="100000"/>
              </a:lnSpc>
            </a:pPr>
            <a:r>
              <a:rPr b="0" lang="es-CO" sz="2300" spc="-1" strike="noStrike">
                <a:solidFill>
                  <a:srgbClr val="000000"/>
                </a:solidFill>
                <a:latin typeface="Arial"/>
                <a:ea typeface="Arial"/>
              </a:rPr>
              <a:t> </a:t>
            </a:r>
            <a:endParaRPr b="0" lang="es-CO" sz="2300" spc="-1" strike="noStrike">
              <a:latin typeface="Arial"/>
            </a:endParaRPr>
          </a:p>
        </p:txBody>
      </p:sp>
      <p:sp>
        <p:nvSpPr>
          <p:cNvPr id="370" name="CustomShape 14"/>
          <p:cNvSpPr/>
          <p:nvPr/>
        </p:nvSpPr>
        <p:spPr>
          <a:xfrm>
            <a:off x="8382960" y="4625640"/>
            <a:ext cx="1613520" cy="1502640"/>
          </a:xfrm>
          <a:prstGeom prst="roundRect">
            <a:avLst>
              <a:gd name="adj" fmla="val 16667"/>
            </a:avLst>
          </a:prstGeom>
          <a:solidFill>
            <a:srgbClr val="182227"/>
          </a:solidFill>
          <a:ln>
            <a:noFill/>
          </a:ln>
        </p:spPr>
        <p:style>
          <a:lnRef idx="0"/>
          <a:fillRef idx="0"/>
          <a:effectRef idx="0"/>
          <a:fontRef idx="minor"/>
        </p:style>
        <p:txBody>
          <a:bodyPr lIns="147600" rIns="147600" tIns="147600" bIns="147600" anchor="ctr">
            <a:noAutofit/>
          </a:bodyPr>
          <a:p>
            <a:pPr>
              <a:lnSpc>
                <a:spcPct val="100000"/>
              </a:lnSpc>
            </a:pPr>
            <a:r>
              <a:rPr b="0" lang="es-CO" sz="2300" spc="-1" strike="noStrike">
                <a:solidFill>
                  <a:srgbClr val="000000"/>
                </a:solidFill>
                <a:latin typeface="Arial"/>
                <a:ea typeface="Arial"/>
              </a:rPr>
              <a:t> </a:t>
            </a:r>
            <a:endParaRPr b="0" lang="es-CO" sz="2300" spc="-1" strike="noStrike">
              <a:latin typeface="Arial"/>
            </a:endParaRPr>
          </a:p>
          <a:p>
            <a:pPr>
              <a:lnSpc>
                <a:spcPct val="100000"/>
              </a:lnSpc>
            </a:pPr>
            <a:endParaRPr b="0" lang="es-CO" sz="2300" spc="-1" strike="noStrike">
              <a:latin typeface="Arial"/>
            </a:endParaRPr>
          </a:p>
        </p:txBody>
      </p:sp>
    </p:spTree>
  </p:cSld>
  <mc:AlternateContent>
    <mc:Choice Requires="p14">
      <p:transition spd="slow" p14:dur="2000"/>
    </mc:Choice>
    <mc:Fallback>
      <p:transition spd="slow"/>
    </mc:Fallback>
  </mc:AlternateContent>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71" name="Google Shape;320;g1070f94647f_0_179" descr=""/>
          <p:cNvPicPr/>
          <p:nvPr/>
        </p:nvPicPr>
        <p:blipFill>
          <a:blip r:embed="rId1"/>
          <a:stretch/>
        </p:blipFill>
        <p:spPr>
          <a:xfrm>
            <a:off x="12568320" y="6566040"/>
            <a:ext cx="1220760" cy="978840"/>
          </a:xfrm>
          <a:prstGeom prst="rect">
            <a:avLst/>
          </a:prstGeom>
          <a:ln>
            <a:noFill/>
          </a:ln>
        </p:spPr>
      </p:pic>
      <p:pic>
        <p:nvPicPr>
          <p:cNvPr id="372" name="Google Shape;321;g1070f94647f_0_179" descr=""/>
          <p:cNvPicPr/>
          <p:nvPr/>
        </p:nvPicPr>
        <p:blipFill>
          <a:blip r:embed="rId2"/>
          <a:stretch/>
        </p:blipFill>
        <p:spPr>
          <a:xfrm>
            <a:off x="3643200" y="5249520"/>
            <a:ext cx="1033920" cy="1132920"/>
          </a:xfrm>
          <a:prstGeom prst="rect">
            <a:avLst/>
          </a:prstGeom>
          <a:ln>
            <a:noFill/>
          </a:ln>
        </p:spPr>
      </p:pic>
      <p:pic>
        <p:nvPicPr>
          <p:cNvPr id="373" name="Google Shape;322;g1070f94647f_0_179" descr=""/>
          <p:cNvPicPr/>
          <p:nvPr/>
        </p:nvPicPr>
        <p:blipFill>
          <a:blip r:embed="rId3"/>
          <a:stretch/>
        </p:blipFill>
        <p:spPr>
          <a:xfrm>
            <a:off x="6258240" y="2958120"/>
            <a:ext cx="1022760" cy="1055880"/>
          </a:xfrm>
          <a:prstGeom prst="rect">
            <a:avLst/>
          </a:prstGeom>
          <a:ln>
            <a:noFill/>
          </a:ln>
        </p:spPr>
      </p:pic>
      <p:pic>
        <p:nvPicPr>
          <p:cNvPr id="374" name="Google Shape;323;g1070f94647f_0_179" descr=""/>
          <p:cNvPicPr/>
          <p:nvPr/>
        </p:nvPicPr>
        <p:blipFill>
          <a:blip r:embed="rId4"/>
          <a:stretch/>
        </p:blipFill>
        <p:spPr>
          <a:xfrm>
            <a:off x="2355480" y="2949480"/>
            <a:ext cx="1044720" cy="1055880"/>
          </a:xfrm>
          <a:prstGeom prst="rect">
            <a:avLst/>
          </a:prstGeom>
          <a:ln>
            <a:noFill/>
          </a:ln>
        </p:spPr>
      </p:pic>
      <p:pic>
        <p:nvPicPr>
          <p:cNvPr id="375" name="Google Shape;324;g1070f94647f_0_179" descr=""/>
          <p:cNvPicPr/>
          <p:nvPr/>
        </p:nvPicPr>
        <p:blipFill>
          <a:blip r:embed="rId5"/>
          <a:stretch/>
        </p:blipFill>
        <p:spPr>
          <a:xfrm>
            <a:off x="12564720" y="1689120"/>
            <a:ext cx="1077840" cy="1121760"/>
          </a:xfrm>
          <a:prstGeom prst="rect">
            <a:avLst/>
          </a:prstGeom>
          <a:ln>
            <a:noFill/>
          </a:ln>
        </p:spPr>
      </p:pic>
      <p:pic>
        <p:nvPicPr>
          <p:cNvPr id="376" name="Google Shape;325;g1070f94647f_0_179" descr=""/>
          <p:cNvPicPr/>
          <p:nvPr/>
        </p:nvPicPr>
        <p:blipFill>
          <a:blip r:embed="rId6"/>
          <a:stretch/>
        </p:blipFill>
        <p:spPr>
          <a:xfrm>
            <a:off x="8513640" y="2924640"/>
            <a:ext cx="1188000" cy="1055880"/>
          </a:xfrm>
          <a:prstGeom prst="rect">
            <a:avLst/>
          </a:prstGeom>
          <a:ln>
            <a:noFill/>
          </a:ln>
        </p:spPr>
      </p:pic>
      <p:pic>
        <p:nvPicPr>
          <p:cNvPr id="377" name="Google Shape;326;g1070f94647f_0_179" descr=""/>
          <p:cNvPicPr/>
          <p:nvPr/>
        </p:nvPicPr>
        <p:blipFill>
          <a:blip r:embed="rId7"/>
          <a:stretch/>
        </p:blipFill>
        <p:spPr>
          <a:xfrm>
            <a:off x="6213600" y="1805760"/>
            <a:ext cx="1188000" cy="990000"/>
          </a:xfrm>
          <a:prstGeom prst="rect">
            <a:avLst/>
          </a:prstGeom>
          <a:ln>
            <a:noFill/>
          </a:ln>
        </p:spPr>
      </p:pic>
      <p:pic>
        <p:nvPicPr>
          <p:cNvPr id="378" name="Google Shape;327;g1070f94647f_0_179" descr=""/>
          <p:cNvPicPr/>
          <p:nvPr/>
        </p:nvPicPr>
        <p:blipFill>
          <a:blip r:embed="rId8"/>
          <a:stretch/>
        </p:blipFill>
        <p:spPr>
          <a:xfrm>
            <a:off x="11131200" y="1677600"/>
            <a:ext cx="1077840" cy="1121760"/>
          </a:xfrm>
          <a:prstGeom prst="rect">
            <a:avLst/>
          </a:prstGeom>
          <a:ln>
            <a:noFill/>
          </a:ln>
        </p:spPr>
      </p:pic>
      <p:pic>
        <p:nvPicPr>
          <p:cNvPr id="379" name="Google Shape;328;g1070f94647f_0_179" descr=""/>
          <p:cNvPicPr/>
          <p:nvPr/>
        </p:nvPicPr>
        <p:blipFill>
          <a:blip r:embed="rId9"/>
          <a:stretch/>
        </p:blipFill>
        <p:spPr>
          <a:xfrm>
            <a:off x="7480800" y="2960640"/>
            <a:ext cx="1033920" cy="1055880"/>
          </a:xfrm>
          <a:prstGeom prst="rect">
            <a:avLst/>
          </a:prstGeom>
          <a:ln>
            <a:noFill/>
          </a:ln>
        </p:spPr>
      </p:pic>
      <p:pic>
        <p:nvPicPr>
          <p:cNvPr id="380" name="Google Shape;329;g1070f94647f_0_179" descr=""/>
          <p:cNvPicPr/>
          <p:nvPr/>
        </p:nvPicPr>
        <p:blipFill>
          <a:blip r:embed="rId10"/>
          <a:stretch/>
        </p:blipFill>
        <p:spPr>
          <a:xfrm>
            <a:off x="12569040" y="3996360"/>
            <a:ext cx="1077840" cy="1242720"/>
          </a:xfrm>
          <a:prstGeom prst="rect">
            <a:avLst/>
          </a:prstGeom>
          <a:ln>
            <a:noFill/>
          </a:ln>
        </p:spPr>
      </p:pic>
      <p:pic>
        <p:nvPicPr>
          <p:cNvPr id="381" name="Google Shape;330;g1070f94647f_0_179" descr=""/>
          <p:cNvPicPr/>
          <p:nvPr/>
        </p:nvPicPr>
        <p:blipFill>
          <a:blip r:embed="rId11"/>
          <a:stretch/>
        </p:blipFill>
        <p:spPr>
          <a:xfrm>
            <a:off x="1133640" y="4014360"/>
            <a:ext cx="1132920" cy="1242720"/>
          </a:xfrm>
          <a:prstGeom prst="rect">
            <a:avLst/>
          </a:prstGeom>
          <a:ln>
            <a:noFill/>
          </a:ln>
        </p:spPr>
      </p:pic>
      <p:pic>
        <p:nvPicPr>
          <p:cNvPr id="382" name="Google Shape;331;g1070f94647f_0_179" descr=""/>
          <p:cNvPicPr/>
          <p:nvPr/>
        </p:nvPicPr>
        <p:blipFill>
          <a:blip r:embed="rId12"/>
          <a:stretch/>
        </p:blipFill>
        <p:spPr>
          <a:xfrm>
            <a:off x="8561160" y="4150800"/>
            <a:ext cx="1099800" cy="1077840"/>
          </a:xfrm>
          <a:prstGeom prst="rect">
            <a:avLst/>
          </a:prstGeom>
          <a:ln>
            <a:noFill/>
          </a:ln>
        </p:spPr>
      </p:pic>
      <p:pic>
        <p:nvPicPr>
          <p:cNvPr id="383" name="Google Shape;332;g1070f94647f_0_179" descr=""/>
          <p:cNvPicPr/>
          <p:nvPr/>
        </p:nvPicPr>
        <p:blipFill>
          <a:blip r:embed="rId13"/>
          <a:stretch/>
        </p:blipFill>
        <p:spPr>
          <a:xfrm>
            <a:off x="3655800" y="2946600"/>
            <a:ext cx="1033920" cy="1055880"/>
          </a:xfrm>
          <a:prstGeom prst="rect">
            <a:avLst/>
          </a:prstGeom>
          <a:ln>
            <a:noFill/>
          </a:ln>
        </p:spPr>
      </p:pic>
      <p:pic>
        <p:nvPicPr>
          <p:cNvPr id="384" name="Google Shape;333;g1070f94647f_0_179" descr=""/>
          <p:cNvPicPr/>
          <p:nvPr/>
        </p:nvPicPr>
        <p:blipFill>
          <a:blip r:embed="rId14"/>
          <a:stretch/>
        </p:blipFill>
        <p:spPr>
          <a:xfrm>
            <a:off x="6252480" y="6357240"/>
            <a:ext cx="1022760" cy="1220760"/>
          </a:xfrm>
          <a:prstGeom prst="rect">
            <a:avLst/>
          </a:prstGeom>
          <a:ln>
            <a:noFill/>
          </a:ln>
        </p:spPr>
      </p:pic>
      <p:pic>
        <p:nvPicPr>
          <p:cNvPr id="385" name="Google Shape;334;g1070f94647f_0_179" descr=""/>
          <p:cNvPicPr/>
          <p:nvPr/>
        </p:nvPicPr>
        <p:blipFill>
          <a:blip r:embed="rId15"/>
          <a:stretch/>
        </p:blipFill>
        <p:spPr>
          <a:xfrm>
            <a:off x="4831200" y="1788840"/>
            <a:ext cx="1287000" cy="990000"/>
          </a:xfrm>
          <a:prstGeom prst="rect">
            <a:avLst/>
          </a:prstGeom>
          <a:ln>
            <a:noFill/>
          </a:ln>
        </p:spPr>
      </p:pic>
      <p:pic>
        <p:nvPicPr>
          <p:cNvPr id="386" name="Google Shape;335;g1070f94647f_0_179" descr=""/>
          <p:cNvPicPr/>
          <p:nvPr/>
        </p:nvPicPr>
        <p:blipFill>
          <a:blip r:embed="rId16"/>
          <a:stretch/>
        </p:blipFill>
        <p:spPr>
          <a:xfrm>
            <a:off x="9811800" y="5227560"/>
            <a:ext cx="1055880" cy="1132920"/>
          </a:xfrm>
          <a:prstGeom prst="rect">
            <a:avLst/>
          </a:prstGeom>
          <a:ln>
            <a:noFill/>
          </a:ln>
        </p:spPr>
      </p:pic>
      <p:pic>
        <p:nvPicPr>
          <p:cNvPr id="387" name="Google Shape;336;g1070f94647f_0_179" descr=""/>
          <p:cNvPicPr/>
          <p:nvPr/>
        </p:nvPicPr>
        <p:blipFill>
          <a:blip r:embed="rId17"/>
          <a:stretch/>
        </p:blipFill>
        <p:spPr>
          <a:xfrm>
            <a:off x="9548280" y="1809720"/>
            <a:ext cx="1066680" cy="990000"/>
          </a:xfrm>
          <a:prstGeom prst="rect">
            <a:avLst/>
          </a:prstGeom>
          <a:ln>
            <a:noFill/>
          </a:ln>
        </p:spPr>
      </p:pic>
      <p:pic>
        <p:nvPicPr>
          <p:cNvPr id="388" name="Google Shape;337;g1070f94647f_0_179" descr=""/>
          <p:cNvPicPr/>
          <p:nvPr/>
        </p:nvPicPr>
        <p:blipFill>
          <a:blip r:embed="rId18"/>
          <a:stretch/>
        </p:blipFill>
        <p:spPr>
          <a:xfrm>
            <a:off x="8732880" y="6582960"/>
            <a:ext cx="945720" cy="846720"/>
          </a:xfrm>
          <a:prstGeom prst="rect">
            <a:avLst/>
          </a:prstGeom>
          <a:ln>
            <a:noFill/>
          </a:ln>
        </p:spPr>
      </p:pic>
      <p:pic>
        <p:nvPicPr>
          <p:cNvPr id="389" name="Google Shape;338;g1070f94647f_0_179" descr=""/>
          <p:cNvPicPr/>
          <p:nvPr/>
        </p:nvPicPr>
        <p:blipFill>
          <a:blip r:embed="rId19"/>
          <a:stretch/>
        </p:blipFill>
        <p:spPr>
          <a:xfrm>
            <a:off x="11140560" y="2924640"/>
            <a:ext cx="1077840" cy="1055880"/>
          </a:xfrm>
          <a:prstGeom prst="rect">
            <a:avLst/>
          </a:prstGeom>
          <a:ln>
            <a:noFill/>
          </a:ln>
        </p:spPr>
      </p:pic>
      <p:pic>
        <p:nvPicPr>
          <p:cNvPr id="390" name="Google Shape;339;g1070f94647f_0_179" descr=""/>
          <p:cNvPicPr/>
          <p:nvPr/>
        </p:nvPicPr>
        <p:blipFill>
          <a:blip r:embed="rId20"/>
          <a:stretch/>
        </p:blipFill>
        <p:spPr>
          <a:xfrm>
            <a:off x="4741200" y="4149360"/>
            <a:ext cx="1220760" cy="1077840"/>
          </a:xfrm>
          <a:prstGeom prst="rect">
            <a:avLst/>
          </a:prstGeom>
          <a:ln>
            <a:noFill/>
          </a:ln>
        </p:spPr>
      </p:pic>
      <p:pic>
        <p:nvPicPr>
          <p:cNvPr id="391" name="Google Shape;340;g1070f94647f_0_179" descr=""/>
          <p:cNvPicPr/>
          <p:nvPr/>
        </p:nvPicPr>
        <p:blipFill>
          <a:blip r:embed="rId21"/>
          <a:stretch/>
        </p:blipFill>
        <p:spPr>
          <a:xfrm>
            <a:off x="1138680" y="2946600"/>
            <a:ext cx="1132920" cy="1055880"/>
          </a:xfrm>
          <a:prstGeom prst="rect">
            <a:avLst/>
          </a:prstGeom>
          <a:ln>
            <a:noFill/>
          </a:ln>
        </p:spPr>
      </p:pic>
      <p:pic>
        <p:nvPicPr>
          <p:cNvPr id="392" name="Google Shape;341;g1070f94647f_0_179" descr=""/>
          <p:cNvPicPr/>
          <p:nvPr/>
        </p:nvPicPr>
        <p:blipFill>
          <a:blip r:embed="rId22"/>
          <a:stretch/>
        </p:blipFill>
        <p:spPr>
          <a:xfrm>
            <a:off x="7414920" y="6596280"/>
            <a:ext cx="1066680" cy="846720"/>
          </a:xfrm>
          <a:prstGeom prst="rect">
            <a:avLst/>
          </a:prstGeom>
          <a:ln>
            <a:noFill/>
          </a:ln>
        </p:spPr>
      </p:pic>
      <p:pic>
        <p:nvPicPr>
          <p:cNvPr id="393" name="Google Shape;342;g1070f94647f_0_179" descr=""/>
          <p:cNvPicPr/>
          <p:nvPr/>
        </p:nvPicPr>
        <p:blipFill>
          <a:blip r:embed="rId23"/>
          <a:stretch/>
        </p:blipFill>
        <p:spPr>
          <a:xfrm>
            <a:off x="1161360" y="5223960"/>
            <a:ext cx="1132920" cy="1132920"/>
          </a:xfrm>
          <a:prstGeom prst="rect">
            <a:avLst/>
          </a:prstGeom>
          <a:ln>
            <a:noFill/>
          </a:ln>
        </p:spPr>
      </p:pic>
      <p:pic>
        <p:nvPicPr>
          <p:cNvPr id="394" name="Google Shape;343;g1070f94647f_0_179" descr=""/>
          <p:cNvPicPr/>
          <p:nvPr/>
        </p:nvPicPr>
        <p:blipFill>
          <a:blip r:embed="rId24"/>
          <a:stretch/>
        </p:blipFill>
        <p:spPr>
          <a:xfrm>
            <a:off x="12597840" y="5233320"/>
            <a:ext cx="1220760" cy="956880"/>
          </a:xfrm>
          <a:prstGeom prst="rect">
            <a:avLst/>
          </a:prstGeom>
          <a:ln>
            <a:noFill/>
          </a:ln>
        </p:spPr>
      </p:pic>
      <p:pic>
        <p:nvPicPr>
          <p:cNvPr id="395" name="Google Shape;344;g1070f94647f_0_179" descr=""/>
          <p:cNvPicPr/>
          <p:nvPr/>
        </p:nvPicPr>
        <p:blipFill>
          <a:blip r:embed="rId25"/>
          <a:stretch/>
        </p:blipFill>
        <p:spPr>
          <a:xfrm>
            <a:off x="9812520" y="6570000"/>
            <a:ext cx="1055880" cy="978840"/>
          </a:xfrm>
          <a:prstGeom prst="rect">
            <a:avLst/>
          </a:prstGeom>
          <a:ln>
            <a:noFill/>
          </a:ln>
        </p:spPr>
      </p:pic>
      <p:pic>
        <p:nvPicPr>
          <p:cNvPr id="396" name="Google Shape;345;g1070f94647f_0_179" descr=""/>
          <p:cNvPicPr/>
          <p:nvPr/>
        </p:nvPicPr>
        <p:blipFill>
          <a:blip r:embed="rId26"/>
          <a:stretch/>
        </p:blipFill>
        <p:spPr>
          <a:xfrm>
            <a:off x="2355480" y="1791000"/>
            <a:ext cx="1044720" cy="990000"/>
          </a:xfrm>
          <a:prstGeom prst="rect">
            <a:avLst/>
          </a:prstGeom>
          <a:ln>
            <a:noFill/>
          </a:ln>
        </p:spPr>
      </p:pic>
      <p:pic>
        <p:nvPicPr>
          <p:cNvPr id="397" name="Google Shape;346;g1070f94647f_0_179" descr=""/>
          <p:cNvPicPr/>
          <p:nvPr/>
        </p:nvPicPr>
        <p:blipFill>
          <a:blip r:embed="rId27"/>
          <a:stretch/>
        </p:blipFill>
        <p:spPr>
          <a:xfrm>
            <a:off x="8394480" y="1816920"/>
            <a:ext cx="1110960" cy="990000"/>
          </a:xfrm>
          <a:prstGeom prst="rect">
            <a:avLst/>
          </a:prstGeom>
          <a:ln>
            <a:noFill/>
          </a:ln>
        </p:spPr>
      </p:pic>
      <p:pic>
        <p:nvPicPr>
          <p:cNvPr id="398" name="Google Shape;347;g1070f94647f_0_179" descr=""/>
          <p:cNvPicPr/>
          <p:nvPr/>
        </p:nvPicPr>
        <p:blipFill>
          <a:blip r:embed="rId28"/>
          <a:stretch/>
        </p:blipFill>
        <p:spPr>
          <a:xfrm>
            <a:off x="12631320" y="2896560"/>
            <a:ext cx="1077840" cy="1055880"/>
          </a:xfrm>
          <a:prstGeom prst="rect">
            <a:avLst/>
          </a:prstGeom>
          <a:ln>
            <a:noFill/>
          </a:ln>
        </p:spPr>
      </p:pic>
      <p:pic>
        <p:nvPicPr>
          <p:cNvPr id="399" name="Google Shape;348;g1070f94647f_0_179" descr=""/>
          <p:cNvPicPr/>
          <p:nvPr/>
        </p:nvPicPr>
        <p:blipFill>
          <a:blip r:embed="rId29"/>
          <a:stretch/>
        </p:blipFill>
        <p:spPr>
          <a:xfrm>
            <a:off x="3630600" y="4149360"/>
            <a:ext cx="1033920" cy="1077840"/>
          </a:xfrm>
          <a:prstGeom prst="rect">
            <a:avLst/>
          </a:prstGeom>
          <a:ln>
            <a:noFill/>
          </a:ln>
        </p:spPr>
      </p:pic>
      <p:pic>
        <p:nvPicPr>
          <p:cNvPr id="400" name="Google Shape;349;g1070f94647f_0_179" descr=""/>
          <p:cNvPicPr/>
          <p:nvPr/>
        </p:nvPicPr>
        <p:blipFill>
          <a:blip r:embed="rId30"/>
          <a:stretch/>
        </p:blipFill>
        <p:spPr>
          <a:xfrm>
            <a:off x="11178720" y="6372000"/>
            <a:ext cx="1077840" cy="1176840"/>
          </a:xfrm>
          <a:prstGeom prst="rect">
            <a:avLst/>
          </a:prstGeom>
          <a:ln>
            <a:noFill/>
          </a:ln>
        </p:spPr>
      </p:pic>
      <p:pic>
        <p:nvPicPr>
          <p:cNvPr id="401" name="Google Shape;350;g1070f94647f_0_179" descr=""/>
          <p:cNvPicPr/>
          <p:nvPr/>
        </p:nvPicPr>
        <p:blipFill>
          <a:blip r:embed="rId31"/>
          <a:stretch/>
        </p:blipFill>
        <p:spPr>
          <a:xfrm>
            <a:off x="6257880" y="5257440"/>
            <a:ext cx="1022760" cy="1132920"/>
          </a:xfrm>
          <a:prstGeom prst="rect">
            <a:avLst/>
          </a:prstGeom>
          <a:ln>
            <a:noFill/>
          </a:ln>
        </p:spPr>
      </p:pic>
      <p:pic>
        <p:nvPicPr>
          <p:cNvPr id="402" name="Google Shape;351;g1070f94647f_0_179" descr=""/>
          <p:cNvPicPr/>
          <p:nvPr/>
        </p:nvPicPr>
        <p:blipFill>
          <a:blip r:embed="rId32"/>
          <a:stretch/>
        </p:blipFill>
        <p:spPr>
          <a:xfrm>
            <a:off x="7489440" y="1789200"/>
            <a:ext cx="835920" cy="990000"/>
          </a:xfrm>
          <a:prstGeom prst="rect">
            <a:avLst/>
          </a:prstGeom>
          <a:ln>
            <a:noFill/>
          </a:ln>
        </p:spPr>
      </p:pic>
      <p:pic>
        <p:nvPicPr>
          <p:cNvPr id="403" name="Google Shape;352;g1070f94647f_0_179" descr=""/>
          <p:cNvPicPr/>
          <p:nvPr/>
        </p:nvPicPr>
        <p:blipFill>
          <a:blip r:embed="rId33"/>
          <a:stretch/>
        </p:blipFill>
        <p:spPr>
          <a:xfrm>
            <a:off x="2362320" y="3993480"/>
            <a:ext cx="1198800" cy="1242720"/>
          </a:xfrm>
          <a:prstGeom prst="rect">
            <a:avLst/>
          </a:prstGeom>
          <a:ln>
            <a:noFill/>
          </a:ln>
        </p:spPr>
      </p:pic>
      <p:pic>
        <p:nvPicPr>
          <p:cNvPr id="404" name="Google Shape;353;g1070f94647f_0_179" descr=""/>
          <p:cNvPicPr/>
          <p:nvPr/>
        </p:nvPicPr>
        <p:blipFill>
          <a:blip r:embed="rId34"/>
          <a:stretch/>
        </p:blipFill>
        <p:spPr>
          <a:xfrm>
            <a:off x="6238800" y="4158360"/>
            <a:ext cx="1089000" cy="1077840"/>
          </a:xfrm>
          <a:prstGeom prst="rect">
            <a:avLst/>
          </a:prstGeom>
          <a:ln>
            <a:noFill/>
          </a:ln>
        </p:spPr>
      </p:pic>
      <p:pic>
        <p:nvPicPr>
          <p:cNvPr id="405" name="Google Shape;354;g1070f94647f_0_179" descr=""/>
          <p:cNvPicPr/>
          <p:nvPr/>
        </p:nvPicPr>
        <p:blipFill>
          <a:blip r:embed="rId35"/>
          <a:stretch/>
        </p:blipFill>
        <p:spPr>
          <a:xfrm>
            <a:off x="1115640" y="1805760"/>
            <a:ext cx="1132920" cy="990000"/>
          </a:xfrm>
          <a:prstGeom prst="rect">
            <a:avLst/>
          </a:prstGeom>
          <a:ln>
            <a:noFill/>
          </a:ln>
        </p:spPr>
      </p:pic>
      <p:pic>
        <p:nvPicPr>
          <p:cNvPr id="406" name="Google Shape;355;g1070f94647f_0_179" descr=""/>
          <p:cNvPicPr/>
          <p:nvPr/>
        </p:nvPicPr>
        <p:blipFill>
          <a:blip r:embed="rId36"/>
          <a:stretch/>
        </p:blipFill>
        <p:spPr>
          <a:xfrm>
            <a:off x="3461040" y="1805760"/>
            <a:ext cx="1265040" cy="990000"/>
          </a:xfrm>
          <a:prstGeom prst="rect">
            <a:avLst/>
          </a:prstGeom>
          <a:ln>
            <a:noFill/>
          </a:ln>
        </p:spPr>
      </p:pic>
      <p:pic>
        <p:nvPicPr>
          <p:cNvPr id="407" name="Google Shape;356;g1070f94647f_0_179" descr=""/>
          <p:cNvPicPr/>
          <p:nvPr/>
        </p:nvPicPr>
        <p:blipFill>
          <a:blip r:embed="rId37"/>
          <a:stretch/>
        </p:blipFill>
        <p:spPr>
          <a:xfrm>
            <a:off x="4824000" y="2927880"/>
            <a:ext cx="1143720" cy="1055880"/>
          </a:xfrm>
          <a:prstGeom prst="rect">
            <a:avLst/>
          </a:prstGeom>
          <a:ln>
            <a:noFill/>
          </a:ln>
        </p:spPr>
      </p:pic>
      <p:pic>
        <p:nvPicPr>
          <p:cNvPr id="408" name="Google Shape;357;g1070f94647f_0_179" descr=""/>
          <p:cNvPicPr/>
          <p:nvPr/>
        </p:nvPicPr>
        <p:blipFill>
          <a:blip r:embed="rId38"/>
          <a:stretch/>
        </p:blipFill>
        <p:spPr>
          <a:xfrm>
            <a:off x="11140560" y="5241960"/>
            <a:ext cx="1077840" cy="956880"/>
          </a:xfrm>
          <a:prstGeom prst="rect">
            <a:avLst/>
          </a:prstGeom>
          <a:ln>
            <a:noFill/>
          </a:ln>
        </p:spPr>
      </p:pic>
      <p:pic>
        <p:nvPicPr>
          <p:cNvPr id="409" name="Google Shape;358;g1070f94647f_0_179" descr=""/>
          <p:cNvPicPr/>
          <p:nvPr/>
        </p:nvPicPr>
        <p:blipFill>
          <a:blip r:embed="rId39"/>
          <a:stretch/>
        </p:blipFill>
        <p:spPr>
          <a:xfrm>
            <a:off x="2343960" y="5220000"/>
            <a:ext cx="1198800" cy="1132920"/>
          </a:xfrm>
          <a:prstGeom prst="rect">
            <a:avLst/>
          </a:prstGeom>
          <a:ln>
            <a:noFill/>
          </a:ln>
        </p:spPr>
      </p:pic>
      <p:pic>
        <p:nvPicPr>
          <p:cNvPr id="410" name="Google Shape;359;g1070f94647f_0_179" descr=""/>
          <p:cNvPicPr/>
          <p:nvPr/>
        </p:nvPicPr>
        <p:blipFill>
          <a:blip r:embed="rId40"/>
          <a:stretch/>
        </p:blipFill>
        <p:spPr>
          <a:xfrm>
            <a:off x="4822920" y="5238720"/>
            <a:ext cx="1143720" cy="1132920"/>
          </a:xfrm>
          <a:prstGeom prst="rect">
            <a:avLst/>
          </a:prstGeom>
          <a:ln>
            <a:noFill/>
          </a:ln>
        </p:spPr>
      </p:pic>
      <p:pic>
        <p:nvPicPr>
          <p:cNvPr id="411" name="Google Shape;360;g1070f94647f_0_179" descr=""/>
          <p:cNvPicPr/>
          <p:nvPr/>
        </p:nvPicPr>
        <p:blipFill>
          <a:blip r:embed="rId41"/>
          <a:stretch/>
        </p:blipFill>
        <p:spPr>
          <a:xfrm>
            <a:off x="7509960" y="4141800"/>
            <a:ext cx="967680" cy="1077840"/>
          </a:xfrm>
          <a:prstGeom prst="rect">
            <a:avLst/>
          </a:prstGeom>
          <a:ln>
            <a:noFill/>
          </a:ln>
        </p:spPr>
      </p:pic>
      <p:pic>
        <p:nvPicPr>
          <p:cNvPr id="412" name="Google Shape;361;g1070f94647f_0_179" descr=""/>
          <p:cNvPicPr/>
          <p:nvPr/>
        </p:nvPicPr>
        <p:blipFill>
          <a:blip r:embed="rId42"/>
          <a:stretch/>
        </p:blipFill>
        <p:spPr>
          <a:xfrm>
            <a:off x="9736560" y="4174560"/>
            <a:ext cx="1110960" cy="1077840"/>
          </a:xfrm>
          <a:prstGeom prst="rect">
            <a:avLst/>
          </a:prstGeom>
          <a:ln>
            <a:noFill/>
          </a:ln>
        </p:spPr>
      </p:pic>
      <p:pic>
        <p:nvPicPr>
          <p:cNvPr id="413" name="Google Shape;362;g1070f94647f_0_179" descr=""/>
          <p:cNvPicPr/>
          <p:nvPr/>
        </p:nvPicPr>
        <p:blipFill>
          <a:blip r:embed="rId43"/>
          <a:stretch/>
        </p:blipFill>
        <p:spPr>
          <a:xfrm>
            <a:off x="9782280" y="2946600"/>
            <a:ext cx="1055880" cy="1055880"/>
          </a:xfrm>
          <a:prstGeom prst="rect">
            <a:avLst/>
          </a:prstGeom>
          <a:ln>
            <a:noFill/>
          </a:ln>
        </p:spPr>
      </p:pic>
      <p:pic>
        <p:nvPicPr>
          <p:cNvPr id="414" name="Google Shape;363;g1070f94647f_0_179" descr=""/>
          <p:cNvPicPr/>
          <p:nvPr/>
        </p:nvPicPr>
        <p:blipFill>
          <a:blip r:embed="rId44"/>
          <a:stretch/>
        </p:blipFill>
        <p:spPr>
          <a:xfrm>
            <a:off x="7459560" y="5257440"/>
            <a:ext cx="967680" cy="1132920"/>
          </a:xfrm>
          <a:prstGeom prst="rect">
            <a:avLst/>
          </a:prstGeom>
          <a:ln>
            <a:noFill/>
          </a:ln>
        </p:spPr>
      </p:pic>
      <p:pic>
        <p:nvPicPr>
          <p:cNvPr id="415" name="Google Shape;364;g1070f94647f_0_179" descr=""/>
          <p:cNvPicPr/>
          <p:nvPr/>
        </p:nvPicPr>
        <p:blipFill>
          <a:blip r:embed="rId45"/>
          <a:stretch/>
        </p:blipFill>
        <p:spPr>
          <a:xfrm>
            <a:off x="8585280" y="5238720"/>
            <a:ext cx="945720" cy="1132920"/>
          </a:xfrm>
          <a:prstGeom prst="rect">
            <a:avLst/>
          </a:prstGeom>
          <a:ln>
            <a:noFill/>
          </a:ln>
        </p:spPr>
      </p:pic>
      <p:pic>
        <p:nvPicPr>
          <p:cNvPr id="416" name="Google Shape;365;g1070f94647f_0_179" descr=""/>
          <p:cNvPicPr/>
          <p:nvPr/>
        </p:nvPicPr>
        <p:blipFill>
          <a:blip r:embed="rId46"/>
          <a:stretch/>
        </p:blipFill>
        <p:spPr>
          <a:xfrm>
            <a:off x="11284560" y="3993120"/>
            <a:ext cx="945720" cy="1242720"/>
          </a:xfrm>
          <a:prstGeom prst="rect">
            <a:avLst/>
          </a:prstGeom>
          <a:ln>
            <a:noFill/>
          </a:ln>
        </p:spPr>
      </p:pic>
      <p:sp>
        <p:nvSpPr>
          <p:cNvPr id="417" name="CustomShape 1"/>
          <p:cNvSpPr/>
          <p:nvPr/>
        </p:nvSpPr>
        <p:spPr>
          <a:xfrm>
            <a:off x="1011960" y="342360"/>
            <a:ext cx="3335400" cy="71388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1" lang="es-CO" sz="3900" spc="-1" strike="noStrike">
                <a:solidFill>
                  <a:srgbClr val="000000"/>
                </a:solidFill>
                <a:latin typeface="Montserrat"/>
                <a:ea typeface="Montserrat"/>
              </a:rPr>
              <a:t>Íconos</a:t>
            </a:r>
            <a:endParaRPr b="0" lang="es-CO" sz="3900" spc="-1" strike="noStrike">
              <a:latin typeface="Arial"/>
            </a:endParaRPr>
          </a:p>
        </p:txBody>
      </p:sp>
    </p:spTree>
  </p:cSld>
  <mc:AlternateContent>
    <mc:Choice Requires="p14">
      <p:transition spd="slow" p14:dur="2000"/>
    </mc:Choice>
    <mc:Fallback>
      <p:transition spd="slow"/>
    </mc:Fallback>
  </mc:AlternateContent>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solidFill>
          <a:srgbClr val="ff6a39"/>
        </a:solidFill>
      </p:bgPr>
    </p:bg>
    <p:spTree>
      <p:nvGrpSpPr>
        <p:cNvPr id="1" name=""/>
        <p:cNvGrpSpPr/>
        <p:nvPr/>
      </p:nvGrpSpPr>
      <p:grpSpPr>
        <a:xfrm>
          <a:off x="0" y="0"/>
          <a:ext cx="0" cy="0"/>
          <a:chOff x="0" y="0"/>
          <a:chExt cx="0" cy="0"/>
        </a:xfrm>
      </p:grpSpPr>
      <p:sp>
        <p:nvSpPr>
          <p:cNvPr id="418" name="CustomShape 1"/>
          <p:cNvSpPr/>
          <p:nvPr/>
        </p:nvSpPr>
        <p:spPr>
          <a:xfrm>
            <a:off x="976680" y="298440"/>
            <a:ext cx="8034120" cy="713880"/>
          </a:xfrm>
          <a:prstGeom prst="rect">
            <a:avLst/>
          </a:prstGeom>
          <a:noFill/>
          <a:ln>
            <a:noFill/>
          </a:ln>
        </p:spPr>
        <p:style>
          <a:lnRef idx="0"/>
          <a:fillRef idx="0"/>
          <a:effectRef idx="0"/>
          <a:fontRef idx="minor"/>
        </p:style>
        <p:txBody>
          <a:bodyPr lIns="147600" rIns="147600" tIns="147600" bIns="147600">
            <a:noAutofit/>
          </a:bodyPr>
          <a:p>
            <a:pPr>
              <a:lnSpc>
                <a:spcPct val="100000"/>
              </a:lnSpc>
            </a:pPr>
            <a:r>
              <a:rPr b="1" lang="es-CO" sz="3900" spc="-1" strike="noStrike">
                <a:solidFill>
                  <a:srgbClr val="ffffff"/>
                </a:solidFill>
                <a:latin typeface="Montserrat"/>
                <a:ea typeface="Montserrat"/>
              </a:rPr>
              <a:t>Íconos sobre fondo de color </a:t>
            </a:r>
            <a:endParaRPr b="0" lang="es-CO" sz="3900" spc="-1" strike="noStrike">
              <a:latin typeface="Arial"/>
            </a:endParaRPr>
          </a:p>
        </p:txBody>
      </p:sp>
      <p:pic>
        <p:nvPicPr>
          <p:cNvPr id="419" name="Google Shape;372;g1070f94647f_0_229" descr=""/>
          <p:cNvPicPr/>
          <p:nvPr/>
        </p:nvPicPr>
        <p:blipFill>
          <a:blip r:embed="rId1"/>
          <a:stretch/>
        </p:blipFill>
        <p:spPr>
          <a:xfrm>
            <a:off x="8557200" y="2500920"/>
            <a:ext cx="1040760" cy="1040760"/>
          </a:xfrm>
          <a:prstGeom prst="rect">
            <a:avLst/>
          </a:prstGeom>
          <a:ln>
            <a:noFill/>
          </a:ln>
        </p:spPr>
      </p:pic>
      <p:pic>
        <p:nvPicPr>
          <p:cNvPr id="420" name="Google Shape;373;g1070f94647f_0_229" descr=""/>
          <p:cNvPicPr/>
          <p:nvPr/>
        </p:nvPicPr>
        <p:blipFill>
          <a:blip r:embed="rId2"/>
          <a:stretch/>
        </p:blipFill>
        <p:spPr>
          <a:xfrm>
            <a:off x="8557200" y="6401520"/>
            <a:ext cx="1040760" cy="1040760"/>
          </a:xfrm>
          <a:prstGeom prst="rect">
            <a:avLst/>
          </a:prstGeom>
          <a:ln>
            <a:noFill/>
          </a:ln>
        </p:spPr>
      </p:pic>
      <p:pic>
        <p:nvPicPr>
          <p:cNvPr id="421" name="Google Shape;374;g1070f94647f_0_229" descr=""/>
          <p:cNvPicPr/>
          <p:nvPr/>
        </p:nvPicPr>
        <p:blipFill>
          <a:blip r:embed="rId3"/>
          <a:stretch/>
        </p:blipFill>
        <p:spPr>
          <a:xfrm>
            <a:off x="7309080" y="6413400"/>
            <a:ext cx="1015560" cy="1015560"/>
          </a:xfrm>
          <a:prstGeom prst="rect">
            <a:avLst/>
          </a:prstGeom>
          <a:ln>
            <a:noFill/>
          </a:ln>
        </p:spPr>
      </p:pic>
      <p:pic>
        <p:nvPicPr>
          <p:cNvPr id="422" name="Google Shape;375;g1070f94647f_0_229" descr=""/>
          <p:cNvPicPr/>
          <p:nvPr/>
        </p:nvPicPr>
        <p:blipFill>
          <a:blip r:embed="rId4"/>
          <a:stretch/>
        </p:blipFill>
        <p:spPr>
          <a:xfrm>
            <a:off x="5893560" y="6553440"/>
            <a:ext cx="1015560" cy="1015560"/>
          </a:xfrm>
          <a:prstGeom prst="rect">
            <a:avLst/>
          </a:prstGeom>
          <a:ln>
            <a:noFill/>
          </a:ln>
        </p:spPr>
      </p:pic>
      <p:pic>
        <p:nvPicPr>
          <p:cNvPr id="423" name="Google Shape;376;g1070f94647f_0_229" descr=""/>
          <p:cNvPicPr/>
          <p:nvPr/>
        </p:nvPicPr>
        <p:blipFill>
          <a:blip r:embed="rId5"/>
          <a:stretch/>
        </p:blipFill>
        <p:spPr>
          <a:xfrm>
            <a:off x="4674960" y="6486840"/>
            <a:ext cx="1015560" cy="1015560"/>
          </a:xfrm>
          <a:prstGeom prst="rect">
            <a:avLst/>
          </a:prstGeom>
          <a:ln>
            <a:noFill/>
          </a:ln>
        </p:spPr>
      </p:pic>
      <p:pic>
        <p:nvPicPr>
          <p:cNvPr id="424" name="Google Shape;377;g1070f94647f_0_229" descr=""/>
          <p:cNvPicPr/>
          <p:nvPr/>
        </p:nvPicPr>
        <p:blipFill>
          <a:blip r:embed="rId6"/>
          <a:stretch/>
        </p:blipFill>
        <p:spPr>
          <a:xfrm>
            <a:off x="3456000" y="6414120"/>
            <a:ext cx="1015560" cy="1015560"/>
          </a:xfrm>
          <a:prstGeom prst="rect">
            <a:avLst/>
          </a:prstGeom>
          <a:ln>
            <a:noFill/>
          </a:ln>
        </p:spPr>
      </p:pic>
      <p:pic>
        <p:nvPicPr>
          <p:cNvPr id="425" name="Google Shape;378;g1070f94647f_0_229" descr=""/>
          <p:cNvPicPr/>
          <p:nvPr/>
        </p:nvPicPr>
        <p:blipFill>
          <a:blip r:embed="rId7"/>
          <a:stretch/>
        </p:blipFill>
        <p:spPr>
          <a:xfrm>
            <a:off x="2237400" y="6413760"/>
            <a:ext cx="1015560" cy="1015560"/>
          </a:xfrm>
          <a:prstGeom prst="rect">
            <a:avLst/>
          </a:prstGeom>
          <a:ln>
            <a:noFill/>
          </a:ln>
        </p:spPr>
      </p:pic>
      <p:pic>
        <p:nvPicPr>
          <p:cNvPr id="426" name="Google Shape;379;g1070f94647f_0_229" descr=""/>
          <p:cNvPicPr/>
          <p:nvPr/>
        </p:nvPicPr>
        <p:blipFill>
          <a:blip r:embed="rId8"/>
          <a:stretch/>
        </p:blipFill>
        <p:spPr>
          <a:xfrm>
            <a:off x="700920" y="6413400"/>
            <a:ext cx="1015560" cy="1015560"/>
          </a:xfrm>
          <a:prstGeom prst="rect">
            <a:avLst/>
          </a:prstGeom>
          <a:ln>
            <a:noFill/>
          </a:ln>
        </p:spPr>
      </p:pic>
      <p:pic>
        <p:nvPicPr>
          <p:cNvPr id="427" name="Google Shape;380;g1070f94647f_0_229" descr=""/>
          <p:cNvPicPr/>
          <p:nvPr/>
        </p:nvPicPr>
        <p:blipFill>
          <a:blip r:embed="rId9"/>
          <a:stretch/>
        </p:blipFill>
        <p:spPr>
          <a:xfrm>
            <a:off x="13530960" y="5086440"/>
            <a:ext cx="1015560" cy="1015560"/>
          </a:xfrm>
          <a:prstGeom prst="rect">
            <a:avLst/>
          </a:prstGeom>
          <a:ln>
            <a:noFill/>
          </a:ln>
        </p:spPr>
      </p:pic>
      <p:pic>
        <p:nvPicPr>
          <p:cNvPr id="428" name="Google Shape;381;g1070f94647f_0_229" descr=""/>
          <p:cNvPicPr/>
          <p:nvPr/>
        </p:nvPicPr>
        <p:blipFill>
          <a:blip r:embed="rId10"/>
          <a:stretch/>
        </p:blipFill>
        <p:spPr>
          <a:xfrm>
            <a:off x="12259080" y="5017320"/>
            <a:ext cx="1015560" cy="1015560"/>
          </a:xfrm>
          <a:prstGeom prst="rect">
            <a:avLst/>
          </a:prstGeom>
          <a:ln>
            <a:noFill/>
          </a:ln>
        </p:spPr>
      </p:pic>
      <p:pic>
        <p:nvPicPr>
          <p:cNvPr id="429" name="Google Shape;382;g1070f94647f_0_229" descr=""/>
          <p:cNvPicPr/>
          <p:nvPr/>
        </p:nvPicPr>
        <p:blipFill>
          <a:blip r:embed="rId11"/>
          <a:stretch/>
        </p:blipFill>
        <p:spPr>
          <a:xfrm>
            <a:off x="11137680" y="5017320"/>
            <a:ext cx="1015560" cy="1015560"/>
          </a:xfrm>
          <a:prstGeom prst="rect">
            <a:avLst/>
          </a:prstGeom>
          <a:ln>
            <a:noFill/>
          </a:ln>
        </p:spPr>
      </p:pic>
      <p:pic>
        <p:nvPicPr>
          <p:cNvPr id="430" name="Google Shape;383;g1070f94647f_0_229" descr=""/>
          <p:cNvPicPr/>
          <p:nvPr/>
        </p:nvPicPr>
        <p:blipFill>
          <a:blip r:embed="rId12"/>
          <a:stretch/>
        </p:blipFill>
        <p:spPr>
          <a:xfrm>
            <a:off x="9797040" y="5017320"/>
            <a:ext cx="1015560" cy="1015560"/>
          </a:xfrm>
          <a:prstGeom prst="rect">
            <a:avLst/>
          </a:prstGeom>
          <a:ln>
            <a:noFill/>
          </a:ln>
        </p:spPr>
      </p:pic>
      <p:pic>
        <p:nvPicPr>
          <p:cNvPr id="431" name="Google Shape;384;g1070f94647f_0_229" descr=""/>
          <p:cNvPicPr/>
          <p:nvPr/>
        </p:nvPicPr>
        <p:blipFill>
          <a:blip r:embed="rId13"/>
          <a:stretch/>
        </p:blipFill>
        <p:spPr>
          <a:xfrm>
            <a:off x="8570880" y="5017320"/>
            <a:ext cx="1015560" cy="1015560"/>
          </a:xfrm>
          <a:prstGeom prst="rect">
            <a:avLst/>
          </a:prstGeom>
          <a:ln>
            <a:noFill/>
          </a:ln>
        </p:spPr>
      </p:pic>
      <p:pic>
        <p:nvPicPr>
          <p:cNvPr id="432" name="Google Shape;385;g1070f94647f_0_229" descr=""/>
          <p:cNvPicPr/>
          <p:nvPr/>
        </p:nvPicPr>
        <p:blipFill>
          <a:blip r:embed="rId14"/>
          <a:stretch/>
        </p:blipFill>
        <p:spPr>
          <a:xfrm>
            <a:off x="7115760" y="5017320"/>
            <a:ext cx="1015560" cy="1015560"/>
          </a:xfrm>
          <a:prstGeom prst="rect">
            <a:avLst/>
          </a:prstGeom>
          <a:ln>
            <a:noFill/>
          </a:ln>
        </p:spPr>
      </p:pic>
      <p:pic>
        <p:nvPicPr>
          <p:cNvPr id="433" name="Google Shape;386;g1070f94647f_0_229" descr=""/>
          <p:cNvPicPr/>
          <p:nvPr/>
        </p:nvPicPr>
        <p:blipFill>
          <a:blip r:embed="rId15"/>
          <a:stretch/>
        </p:blipFill>
        <p:spPr>
          <a:xfrm>
            <a:off x="5661000" y="5086440"/>
            <a:ext cx="1015560" cy="1015560"/>
          </a:xfrm>
          <a:prstGeom prst="rect">
            <a:avLst/>
          </a:prstGeom>
          <a:ln>
            <a:noFill/>
          </a:ln>
        </p:spPr>
      </p:pic>
      <p:pic>
        <p:nvPicPr>
          <p:cNvPr id="434" name="Google Shape;387;g1070f94647f_0_229" descr=""/>
          <p:cNvPicPr/>
          <p:nvPr/>
        </p:nvPicPr>
        <p:blipFill>
          <a:blip r:embed="rId16"/>
          <a:stretch/>
        </p:blipFill>
        <p:spPr>
          <a:xfrm>
            <a:off x="4569840" y="5086440"/>
            <a:ext cx="1015560" cy="1015560"/>
          </a:xfrm>
          <a:prstGeom prst="rect">
            <a:avLst/>
          </a:prstGeom>
          <a:ln>
            <a:noFill/>
          </a:ln>
        </p:spPr>
      </p:pic>
      <p:pic>
        <p:nvPicPr>
          <p:cNvPr id="435" name="Google Shape;388;g1070f94647f_0_229" descr=""/>
          <p:cNvPicPr/>
          <p:nvPr/>
        </p:nvPicPr>
        <p:blipFill>
          <a:blip r:embed="rId17"/>
          <a:stretch/>
        </p:blipFill>
        <p:spPr>
          <a:xfrm>
            <a:off x="3412800" y="5086440"/>
            <a:ext cx="1015560" cy="1015560"/>
          </a:xfrm>
          <a:prstGeom prst="rect">
            <a:avLst/>
          </a:prstGeom>
          <a:ln>
            <a:noFill/>
          </a:ln>
        </p:spPr>
      </p:pic>
      <p:pic>
        <p:nvPicPr>
          <p:cNvPr id="436" name="Google Shape;389;g1070f94647f_0_229" descr=""/>
          <p:cNvPicPr/>
          <p:nvPr/>
        </p:nvPicPr>
        <p:blipFill>
          <a:blip r:embed="rId18"/>
          <a:stretch/>
        </p:blipFill>
        <p:spPr>
          <a:xfrm>
            <a:off x="1972440" y="5085360"/>
            <a:ext cx="1015560" cy="1018080"/>
          </a:xfrm>
          <a:prstGeom prst="rect">
            <a:avLst/>
          </a:prstGeom>
          <a:ln>
            <a:noFill/>
          </a:ln>
        </p:spPr>
      </p:pic>
      <p:pic>
        <p:nvPicPr>
          <p:cNvPr id="437" name="Google Shape;390;g1070f94647f_0_229" descr=""/>
          <p:cNvPicPr/>
          <p:nvPr/>
        </p:nvPicPr>
        <p:blipFill>
          <a:blip r:embed="rId19"/>
          <a:stretch/>
        </p:blipFill>
        <p:spPr>
          <a:xfrm>
            <a:off x="700920" y="5085360"/>
            <a:ext cx="1015560" cy="1018080"/>
          </a:xfrm>
          <a:prstGeom prst="rect">
            <a:avLst/>
          </a:prstGeom>
          <a:ln>
            <a:noFill/>
          </a:ln>
        </p:spPr>
      </p:pic>
      <p:pic>
        <p:nvPicPr>
          <p:cNvPr id="438" name="Google Shape;391;g1070f94647f_0_229" descr=""/>
          <p:cNvPicPr/>
          <p:nvPr/>
        </p:nvPicPr>
        <p:blipFill>
          <a:blip r:embed="rId20"/>
          <a:stretch/>
        </p:blipFill>
        <p:spPr>
          <a:xfrm>
            <a:off x="13504680" y="3711240"/>
            <a:ext cx="1015560" cy="1018080"/>
          </a:xfrm>
          <a:prstGeom prst="rect">
            <a:avLst/>
          </a:prstGeom>
          <a:ln>
            <a:noFill/>
          </a:ln>
        </p:spPr>
      </p:pic>
      <p:pic>
        <p:nvPicPr>
          <p:cNvPr id="439" name="Google Shape;392;g1070f94647f_0_229" descr=""/>
          <p:cNvPicPr/>
          <p:nvPr/>
        </p:nvPicPr>
        <p:blipFill>
          <a:blip r:embed="rId21"/>
          <a:stretch/>
        </p:blipFill>
        <p:spPr>
          <a:xfrm>
            <a:off x="12261960" y="3758040"/>
            <a:ext cx="1015560" cy="1018080"/>
          </a:xfrm>
          <a:prstGeom prst="rect">
            <a:avLst/>
          </a:prstGeom>
          <a:ln>
            <a:noFill/>
          </a:ln>
        </p:spPr>
      </p:pic>
      <p:pic>
        <p:nvPicPr>
          <p:cNvPr id="440" name="Google Shape;393;g1070f94647f_0_229" descr=""/>
          <p:cNvPicPr/>
          <p:nvPr/>
        </p:nvPicPr>
        <p:blipFill>
          <a:blip r:embed="rId22"/>
          <a:stretch/>
        </p:blipFill>
        <p:spPr>
          <a:xfrm>
            <a:off x="11171160" y="3758040"/>
            <a:ext cx="1015560" cy="1018080"/>
          </a:xfrm>
          <a:prstGeom prst="rect">
            <a:avLst/>
          </a:prstGeom>
          <a:ln>
            <a:noFill/>
          </a:ln>
        </p:spPr>
      </p:pic>
      <p:pic>
        <p:nvPicPr>
          <p:cNvPr id="441" name="Google Shape;394;g1070f94647f_0_229" descr=""/>
          <p:cNvPicPr/>
          <p:nvPr/>
        </p:nvPicPr>
        <p:blipFill>
          <a:blip r:embed="rId23"/>
          <a:stretch/>
        </p:blipFill>
        <p:spPr>
          <a:xfrm>
            <a:off x="9942120" y="3759120"/>
            <a:ext cx="1015560" cy="1015560"/>
          </a:xfrm>
          <a:prstGeom prst="rect">
            <a:avLst/>
          </a:prstGeom>
          <a:ln>
            <a:noFill/>
          </a:ln>
        </p:spPr>
      </p:pic>
      <p:pic>
        <p:nvPicPr>
          <p:cNvPr id="442" name="Google Shape;395;g1070f94647f_0_229" descr=""/>
          <p:cNvPicPr/>
          <p:nvPr/>
        </p:nvPicPr>
        <p:blipFill>
          <a:blip r:embed="rId24"/>
          <a:stretch/>
        </p:blipFill>
        <p:spPr>
          <a:xfrm>
            <a:off x="8570880" y="3711240"/>
            <a:ext cx="1015560" cy="1015560"/>
          </a:xfrm>
          <a:prstGeom prst="rect">
            <a:avLst/>
          </a:prstGeom>
          <a:ln>
            <a:noFill/>
          </a:ln>
        </p:spPr>
      </p:pic>
      <p:pic>
        <p:nvPicPr>
          <p:cNvPr id="443" name="Google Shape;396;g1070f94647f_0_229" descr=""/>
          <p:cNvPicPr/>
          <p:nvPr/>
        </p:nvPicPr>
        <p:blipFill>
          <a:blip r:embed="rId25"/>
          <a:stretch/>
        </p:blipFill>
        <p:spPr>
          <a:xfrm>
            <a:off x="7115760" y="3759120"/>
            <a:ext cx="1015560" cy="1015560"/>
          </a:xfrm>
          <a:prstGeom prst="rect">
            <a:avLst/>
          </a:prstGeom>
          <a:ln>
            <a:noFill/>
          </a:ln>
        </p:spPr>
      </p:pic>
      <p:pic>
        <p:nvPicPr>
          <p:cNvPr id="444" name="Google Shape;397;g1070f94647f_0_229" descr=""/>
          <p:cNvPicPr/>
          <p:nvPr/>
        </p:nvPicPr>
        <p:blipFill>
          <a:blip r:embed="rId26"/>
          <a:stretch/>
        </p:blipFill>
        <p:spPr>
          <a:xfrm>
            <a:off x="5727240" y="3686400"/>
            <a:ext cx="1015560" cy="1015560"/>
          </a:xfrm>
          <a:prstGeom prst="rect">
            <a:avLst/>
          </a:prstGeom>
          <a:ln>
            <a:noFill/>
          </a:ln>
        </p:spPr>
      </p:pic>
      <p:pic>
        <p:nvPicPr>
          <p:cNvPr id="445" name="Google Shape;398;g1070f94647f_0_229" descr=""/>
          <p:cNvPicPr/>
          <p:nvPr/>
        </p:nvPicPr>
        <p:blipFill>
          <a:blip r:embed="rId27"/>
          <a:stretch/>
        </p:blipFill>
        <p:spPr>
          <a:xfrm>
            <a:off x="4569840" y="3759120"/>
            <a:ext cx="1015560" cy="1015560"/>
          </a:xfrm>
          <a:prstGeom prst="rect">
            <a:avLst/>
          </a:prstGeom>
          <a:ln>
            <a:noFill/>
          </a:ln>
        </p:spPr>
      </p:pic>
      <p:pic>
        <p:nvPicPr>
          <p:cNvPr id="446" name="Google Shape;399;g1070f94647f_0_229" descr=""/>
          <p:cNvPicPr/>
          <p:nvPr/>
        </p:nvPicPr>
        <p:blipFill>
          <a:blip r:embed="rId28"/>
          <a:stretch/>
        </p:blipFill>
        <p:spPr>
          <a:xfrm>
            <a:off x="3456000" y="3759120"/>
            <a:ext cx="1015560" cy="1015560"/>
          </a:xfrm>
          <a:prstGeom prst="rect">
            <a:avLst/>
          </a:prstGeom>
          <a:ln>
            <a:noFill/>
          </a:ln>
        </p:spPr>
      </p:pic>
      <p:pic>
        <p:nvPicPr>
          <p:cNvPr id="447" name="Google Shape;400;g1070f94647f_0_229" descr=""/>
          <p:cNvPicPr/>
          <p:nvPr/>
        </p:nvPicPr>
        <p:blipFill>
          <a:blip r:embed="rId29"/>
          <a:stretch/>
        </p:blipFill>
        <p:spPr>
          <a:xfrm>
            <a:off x="2056680" y="3759120"/>
            <a:ext cx="1015560" cy="1015560"/>
          </a:xfrm>
          <a:prstGeom prst="rect">
            <a:avLst/>
          </a:prstGeom>
          <a:ln>
            <a:noFill/>
          </a:ln>
        </p:spPr>
      </p:pic>
      <p:pic>
        <p:nvPicPr>
          <p:cNvPr id="448" name="Google Shape;401;g1070f94647f_0_229" descr=""/>
          <p:cNvPicPr/>
          <p:nvPr/>
        </p:nvPicPr>
        <p:blipFill>
          <a:blip r:embed="rId30"/>
          <a:stretch/>
        </p:blipFill>
        <p:spPr>
          <a:xfrm>
            <a:off x="700920" y="3722400"/>
            <a:ext cx="1015560" cy="1015560"/>
          </a:xfrm>
          <a:prstGeom prst="rect">
            <a:avLst/>
          </a:prstGeom>
          <a:ln>
            <a:noFill/>
          </a:ln>
        </p:spPr>
      </p:pic>
      <p:pic>
        <p:nvPicPr>
          <p:cNvPr id="449" name="Google Shape;402;g1070f94647f_0_229" descr=""/>
          <p:cNvPicPr/>
          <p:nvPr/>
        </p:nvPicPr>
        <p:blipFill>
          <a:blip r:embed="rId31"/>
          <a:stretch/>
        </p:blipFill>
        <p:spPr>
          <a:xfrm>
            <a:off x="13530960" y="2513520"/>
            <a:ext cx="1015560" cy="1015560"/>
          </a:xfrm>
          <a:prstGeom prst="rect">
            <a:avLst/>
          </a:prstGeom>
          <a:ln>
            <a:noFill/>
          </a:ln>
        </p:spPr>
      </p:pic>
      <p:pic>
        <p:nvPicPr>
          <p:cNvPr id="450" name="Google Shape;403;g1070f94647f_0_229" descr=""/>
          <p:cNvPicPr/>
          <p:nvPr/>
        </p:nvPicPr>
        <p:blipFill>
          <a:blip r:embed="rId32"/>
          <a:stretch/>
        </p:blipFill>
        <p:spPr>
          <a:xfrm>
            <a:off x="12261960" y="2621880"/>
            <a:ext cx="1015560" cy="1015560"/>
          </a:xfrm>
          <a:prstGeom prst="rect">
            <a:avLst/>
          </a:prstGeom>
          <a:ln>
            <a:noFill/>
          </a:ln>
        </p:spPr>
      </p:pic>
      <p:pic>
        <p:nvPicPr>
          <p:cNvPr id="451" name="Google Shape;404;g1070f94647f_0_229" descr=""/>
          <p:cNvPicPr/>
          <p:nvPr/>
        </p:nvPicPr>
        <p:blipFill>
          <a:blip r:embed="rId33"/>
          <a:stretch/>
        </p:blipFill>
        <p:spPr>
          <a:xfrm>
            <a:off x="11171160" y="2621880"/>
            <a:ext cx="1015560" cy="1015560"/>
          </a:xfrm>
          <a:prstGeom prst="rect">
            <a:avLst/>
          </a:prstGeom>
          <a:ln>
            <a:noFill/>
          </a:ln>
        </p:spPr>
      </p:pic>
      <p:pic>
        <p:nvPicPr>
          <p:cNvPr id="452" name="Google Shape;405;g1070f94647f_0_229" descr=""/>
          <p:cNvPicPr/>
          <p:nvPr/>
        </p:nvPicPr>
        <p:blipFill>
          <a:blip r:embed="rId34"/>
          <a:stretch/>
        </p:blipFill>
        <p:spPr>
          <a:xfrm>
            <a:off x="9942120" y="2621880"/>
            <a:ext cx="1015560" cy="1015560"/>
          </a:xfrm>
          <a:prstGeom prst="rect">
            <a:avLst/>
          </a:prstGeom>
          <a:ln>
            <a:noFill/>
          </a:ln>
        </p:spPr>
      </p:pic>
      <p:pic>
        <p:nvPicPr>
          <p:cNvPr id="453" name="Google Shape;406;g1070f94647f_0_229" descr=""/>
          <p:cNvPicPr/>
          <p:nvPr/>
        </p:nvPicPr>
        <p:blipFill>
          <a:blip r:embed="rId35"/>
          <a:stretch/>
        </p:blipFill>
        <p:spPr>
          <a:xfrm>
            <a:off x="7115760" y="2500920"/>
            <a:ext cx="1015560" cy="1015560"/>
          </a:xfrm>
          <a:prstGeom prst="rect">
            <a:avLst/>
          </a:prstGeom>
          <a:ln>
            <a:noFill/>
          </a:ln>
        </p:spPr>
      </p:pic>
      <p:pic>
        <p:nvPicPr>
          <p:cNvPr id="454" name="Google Shape;407;g1070f94647f_0_229" descr=""/>
          <p:cNvPicPr/>
          <p:nvPr/>
        </p:nvPicPr>
        <p:blipFill>
          <a:blip r:embed="rId36"/>
          <a:stretch/>
        </p:blipFill>
        <p:spPr>
          <a:xfrm>
            <a:off x="5727240" y="2500920"/>
            <a:ext cx="1015560" cy="1015560"/>
          </a:xfrm>
          <a:prstGeom prst="rect">
            <a:avLst/>
          </a:prstGeom>
          <a:ln>
            <a:noFill/>
          </a:ln>
        </p:spPr>
      </p:pic>
      <p:pic>
        <p:nvPicPr>
          <p:cNvPr id="455" name="Google Shape;408;g1070f94647f_0_229" descr=""/>
          <p:cNvPicPr/>
          <p:nvPr/>
        </p:nvPicPr>
        <p:blipFill>
          <a:blip r:embed="rId37"/>
          <a:stretch/>
        </p:blipFill>
        <p:spPr>
          <a:xfrm>
            <a:off x="4569840" y="2621880"/>
            <a:ext cx="1015560" cy="1015560"/>
          </a:xfrm>
          <a:prstGeom prst="rect">
            <a:avLst/>
          </a:prstGeom>
          <a:ln>
            <a:noFill/>
          </a:ln>
        </p:spPr>
      </p:pic>
      <p:pic>
        <p:nvPicPr>
          <p:cNvPr id="456" name="Google Shape;409;g1070f94647f_0_229" descr=""/>
          <p:cNvPicPr/>
          <p:nvPr/>
        </p:nvPicPr>
        <p:blipFill>
          <a:blip r:embed="rId38"/>
          <a:stretch/>
        </p:blipFill>
        <p:spPr>
          <a:xfrm>
            <a:off x="3412800" y="2621880"/>
            <a:ext cx="1015560" cy="1015560"/>
          </a:xfrm>
          <a:prstGeom prst="rect">
            <a:avLst/>
          </a:prstGeom>
          <a:ln>
            <a:noFill/>
          </a:ln>
        </p:spPr>
      </p:pic>
      <p:pic>
        <p:nvPicPr>
          <p:cNvPr id="457" name="Google Shape;410;g1070f94647f_0_229" descr=""/>
          <p:cNvPicPr/>
          <p:nvPr/>
        </p:nvPicPr>
        <p:blipFill>
          <a:blip r:embed="rId39"/>
          <a:stretch/>
        </p:blipFill>
        <p:spPr>
          <a:xfrm>
            <a:off x="2056680" y="2621880"/>
            <a:ext cx="1015560" cy="1015560"/>
          </a:xfrm>
          <a:prstGeom prst="rect">
            <a:avLst/>
          </a:prstGeom>
          <a:ln>
            <a:noFill/>
          </a:ln>
        </p:spPr>
      </p:pic>
      <p:pic>
        <p:nvPicPr>
          <p:cNvPr id="458" name="Google Shape;411;g1070f94647f_0_229" descr=""/>
          <p:cNvPicPr/>
          <p:nvPr/>
        </p:nvPicPr>
        <p:blipFill>
          <a:blip r:embed="rId40"/>
          <a:stretch/>
        </p:blipFill>
        <p:spPr>
          <a:xfrm>
            <a:off x="700920" y="2500920"/>
            <a:ext cx="1015560" cy="1015560"/>
          </a:xfrm>
          <a:prstGeom prst="rect">
            <a:avLst/>
          </a:prstGeom>
          <a:ln>
            <a:noFill/>
          </a:ln>
        </p:spPr>
      </p:pic>
      <p:pic>
        <p:nvPicPr>
          <p:cNvPr id="459" name="Google Shape;412;g1070f94647f_0_229" descr=""/>
          <p:cNvPicPr/>
          <p:nvPr/>
        </p:nvPicPr>
        <p:blipFill>
          <a:blip r:embed="rId41"/>
          <a:stretch/>
        </p:blipFill>
        <p:spPr>
          <a:xfrm>
            <a:off x="13504680" y="1315440"/>
            <a:ext cx="1015560" cy="1015560"/>
          </a:xfrm>
          <a:prstGeom prst="rect">
            <a:avLst/>
          </a:prstGeom>
          <a:ln>
            <a:noFill/>
          </a:ln>
        </p:spPr>
      </p:pic>
      <p:pic>
        <p:nvPicPr>
          <p:cNvPr id="460" name="Google Shape;413;g1070f94647f_0_229" descr=""/>
          <p:cNvPicPr/>
          <p:nvPr/>
        </p:nvPicPr>
        <p:blipFill>
          <a:blip r:embed="rId42"/>
          <a:stretch/>
        </p:blipFill>
        <p:spPr>
          <a:xfrm>
            <a:off x="12261960" y="1315440"/>
            <a:ext cx="1015560" cy="1015560"/>
          </a:xfrm>
          <a:prstGeom prst="rect">
            <a:avLst/>
          </a:prstGeom>
          <a:ln>
            <a:noFill/>
          </a:ln>
        </p:spPr>
      </p:pic>
      <p:pic>
        <p:nvPicPr>
          <p:cNvPr id="461" name="Google Shape;414;g1070f94647f_0_229" descr=""/>
          <p:cNvPicPr/>
          <p:nvPr/>
        </p:nvPicPr>
        <p:blipFill>
          <a:blip r:embed="rId43"/>
          <a:stretch/>
        </p:blipFill>
        <p:spPr>
          <a:xfrm>
            <a:off x="11171160" y="1315440"/>
            <a:ext cx="1015560" cy="1015560"/>
          </a:xfrm>
          <a:prstGeom prst="rect">
            <a:avLst/>
          </a:prstGeom>
          <a:ln>
            <a:noFill/>
          </a:ln>
        </p:spPr>
      </p:pic>
      <p:pic>
        <p:nvPicPr>
          <p:cNvPr id="462" name="Google Shape;415;g1070f94647f_0_229" descr=""/>
          <p:cNvPicPr/>
          <p:nvPr/>
        </p:nvPicPr>
        <p:blipFill>
          <a:blip r:embed="rId44"/>
          <a:stretch/>
        </p:blipFill>
        <p:spPr>
          <a:xfrm>
            <a:off x="9942120" y="1315440"/>
            <a:ext cx="1015560" cy="1015560"/>
          </a:xfrm>
          <a:prstGeom prst="rect">
            <a:avLst/>
          </a:prstGeom>
          <a:ln>
            <a:noFill/>
          </a:ln>
        </p:spPr>
      </p:pic>
      <p:pic>
        <p:nvPicPr>
          <p:cNvPr id="463" name="Google Shape;416;g1070f94647f_0_229" descr=""/>
          <p:cNvPicPr/>
          <p:nvPr/>
        </p:nvPicPr>
        <p:blipFill>
          <a:blip r:embed="rId45"/>
          <a:stretch/>
        </p:blipFill>
        <p:spPr>
          <a:xfrm>
            <a:off x="8570880" y="1315440"/>
            <a:ext cx="1015560" cy="1015560"/>
          </a:xfrm>
          <a:prstGeom prst="rect">
            <a:avLst/>
          </a:prstGeom>
          <a:ln>
            <a:noFill/>
          </a:ln>
        </p:spPr>
      </p:pic>
      <p:pic>
        <p:nvPicPr>
          <p:cNvPr id="464" name="Google Shape;417;g1070f94647f_0_229" descr=""/>
          <p:cNvPicPr/>
          <p:nvPr/>
        </p:nvPicPr>
        <p:blipFill>
          <a:blip r:embed="rId46"/>
          <a:stretch/>
        </p:blipFill>
        <p:spPr>
          <a:xfrm>
            <a:off x="7115760" y="1315440"/>
            <a:ext cx="1015560" cy="1015560"/>
          </a:xfrm>
          <a:prstGeom prst="rect">
            <a:avLst/>
          </a:prstGeom>
          <a:ln>
            <a:noFill/>
          </a:ln>
        </p:spPr>
      </p:pic>
      <p:pic>
        <p:nvPicPr>
          <p:cNvPr id="465" name="Google Shape;418;g1070f94647f_0_229" descr=""/>
          <p:cNvPicPr/>
          <p:nvPr/>
        </p:nvPicPr>
        <p:blipFill>
          <a:blip r:embed="rId47"/>
          <a:stretch/>
        </p:blipFill>
        <p:spPr>
          <a:xfrm>
            <a:off x="4491360" y="1315440"/>
            <a:ext cx="1015560" cy="1015560"/>
          </a:xfrm>
          <a:prstGeom prst="rect">
            <a:avLst/>
          </a:prstGeom>
          <a:ln>
            <a:noFill/>
          </a:ln>
        </p:spPr>
      </p:pic>
      <p:pic>
        <p:nvPicPr>
          <p:cNvPr id="466" name="Google Shape;419;g1070f94647f_0_229" descr=""/>
          <p:cNvPicPr/>
          <p:nvPr/>
        </p:nvPicPr>
        <p:blipFill>
          <a:blip r:embed="rId48"/>
          <a:stretch/>
        </p:blipFill>
        <p:spPr>
          <a:xfrm>
            <a:off x="5661000" y="1315440"/>
            <a:ext cx="1015560" cy="1015560"/>
          </a:xfrm>
          <a:prstGeom prst="rect">
            <a:avLst/>
          </a:prstGeom>
          <a:ln>
            <a:noFill/>
          </a:ln>
        </p:spPr>
      </p:pic>
      <p:pic>
        <p:nvPicPr>
          <p:cNvPr id="467" name="Google Shape;420;g1070f94647f_0_229" descr=""/>
          <p:cNvPicPr/>
          <p:nvPr/>
        </p:nvPicPr>
        <p:blipFill>
          <a:blip r:embed="rId49"/>
          <a:stretch/>
        </p:blipFill>
        <p:spPr>
          <a:xfrm>
            <a:off x="3275280" y="1146240"/>
            <a:ext cx="1352160" cy="1354320"/>
          </a:xfrm>
          <a:prstGeom prst="rect">
            <a:avLst/>
          </a:prstGeom>
          <a:ln>
            <a:noFill/>
          </a:ln>
        </p:spPr>
      </p:pic>
      <p:pic>
        <p:nvPicPr>
          <p:cNvPr id="468" name="Google Shape;421;g1070f94647f_0_229" descr=""/>
          <p:cNvPicPr/>
          <p:nvPr/>
        </p:nvPicPr>
        <p:blipFill>
          <a:blip r:embed="rId50"/>
          <a:stretch/>
        </p:blipFill>
        <p:spPr>
          <a:xfrm>
            <a:off x="1875960" y="1146240"/>
            <a:ext cx="1352160" cy="1354320"/>
          </a:xfrm>
          <a:prstGeom prst="rect">
            <a:avLst/>
          </a:prstGeom>
          <a:ln>
            <a:noFill/>
          </a:ln>
        </p:spPr>
      </p:pic>
      <p:pic>
        <p:nvPicPr>
          <p:cNvPr id="469" name="Google Shape;422;g1070f94647f_0_229" descr=""/>
          <p:cNvPicPr/>
          <p:nvPr/>
        </p:nvPicPr>
        <p:blipFill>
          <a:blip r:embed="rId51"/>
          <a:stretch/>
        </p:blipFill>
        <p:spPr>
          <a:xfrm>
            <a:off x="520200" y="1146240"/>
            <a:ext cx="1352160" cy="1354320"/>
          </a:xfrm>
          <a:prstGeom prst="rect">
            <a:avLst/>
          </a:prstGeom>
          <a:ln>
            <a:noFill/>
          </a:ln>
        </p:spPr>
      </p:pic>
    </p:spTree>
  </p:cSld>
  <mc:AlternateContent>
    <mc:Choice Requires="p14">
      <p:transition spd="slow" p14:dur="2000"/>
    </mc:Choice>
    <mc:Fallback>
      <p:transition spd="slow"/>
    </mc:Fallback>
  </mc:AlternateContent>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146" name="Google Shape;116;gbcc2e77c03_0_259" descr=""/>
          <p:cNvPicPr/>
          <p:nvPr/>
        </p:nvPicPr>
        <p:blipFill>
          <a:blip r:embed="rId1"/>
          <a:srcRect l="0" t="199" r="0" b="208"/>
          <a:stretch/>
        </p:blipFill>
        <p:spPr>
          <a:xfrm>
            <a:off x="8151480" y="-2224800"/>
            <a:ext cx="6733800" cy="6323760"/>
          </a:xfrm>
          <a:prstGeom prst="rect">
            <a:avLst/>
          </a:prstGeom>
          <a:ln>
            <a:noFill/>
          </a:ln>
        </p:spPr>
      </p:pic>
      <p:pic>
        <p:nvPicPr>
          <p:cNvPr id="147" name="Google Shape;119;gbcc2e77c03_0_259" descr=""/>
          <p:cNvPicPr/>
          <p:nvPr/>
        </p:nvPicPr>
        <p:blipFill>
          <a:blip r:embed="rId2"/>
          <a:stretch/>
        </p:blipFill>
        <p:spPr>
          <a:xfrm>
            <a:off x="1480680" y="6904440"/>
            <a:ext cx="1430280" cy="126000"/>
          </a:xfrm>
          <a:prstGeom prst="rect">
            <a:avLst/>
          </a:prstGeom>
          <a:ln>
            <a:noFill/>
          </a:ln>
        </p:spPr>
      </p:pic>
      <p:pic>
        <p:nvPicPr>
          <p:cNvPr id="148" name="Google Shape;120;gbcc2e77c03_0_259" descr=""/>
          <p:cNvPicPr/>
          <p:nvPr/>
        </p:nvPicPr>
        <p:blipFill>
          <a:blip r:embed="rId3"/>
          <a:stretch/>
        </p:blipFill>
        <p:spPr>
          <a:xfrm>
            <a:off x="12350880" y="615240"/>
            <a:ext cx="1619640" cy="643680"/>
          </a:xfrm>
          <a:prstGeom prst="rect">
            <a:avLst/>
          </a:prstGeom>
          <a:ln>
            <a:noFill/>
          </a:ln>
        </p:spPr>
      </p:pic>
      <p:pic>
        <p:nvPicPr>
          <p:cNvPr id="149" name="Imagen 1" descr=""/>
          <p:cNvPicPr/>
          <p:nvPr/>
        </p:nvPicPr>
        <p:blipFill>
          <a:blip r:embed="rId4"/>
          <a:srcRect l="0" t="13105" r="1010" b="33642"/>
          <a:stretch/>
        </p:blipFill>
        <p:spPr>
          <a:xfrm>
            <a:off x="171360" y="2518560"/>
            <a:ext cx="14713920" cy="4449960"/>
          </a:xfrm>
          <a:prstGeom prst="rect">
            <a:avLst/>
          </a:prstGeom>
          <a:ln>
            <a:noFill/>
          </a:ln>
        </p:spPr>
      </p:pic>
      <p:sp>
        <p:nvSpPr>
          <p:cNvPr id="150" name="CustomShape 1"/>
          <p:cNvSpPr/>
          <p:nvPr/>
        </p:nvSpPr>
        <p:spPr>
          <a:xfrm>
            <a:off x="688680" y="1321920"/>
            <a:ext cx="7423200" cy="577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i="1" lang="es-CO" sz="3200" spc="-1" strike="noStrike">
                <a:solidFill>
                  <a:srgbClr val="ffffff"/>
                </a:solidFill>
                <a:latin typeface="Arial"/>
                <a:ea typeface="Arial"/>
              </a:rPr>
              <a:t>Se realizo la creación de 3 productos</a:t>
            </a:r>
            <a:endParaRPr b="0" lang="es-CO" sz="3200" spc="-1" strike="noStrike">
              <a:latin typeface="Arial"/>
            </a:endParaRPr>
          </a:p>
        </p:txBody>
      </p:sp>
      <p:sp>
        <p:nvSpPr>
          <p:cNvPr id="151" name="Line 2"/>
          <p:cNvSpPr/>
          <p:nvPr/>
        </p:nvSpPr>
        <p:spPr>
          <a:xfrm>
            <a:off x="688680" y="1953000"/>
            <a:ext cx="6926760" cy="360"/>
          </a:xfrm>
          <a:prstGeom prst="line">
            <a:avLst/>
          </a:prstGeom>
          <a:ln>
            <a:solidFill>
              <a:srgbClr val="202020"/>
            </a:solidFill>
            <a:round/>
          </a:ln>
        </p:spPr>
        <p:style>
          <a:lnRef idx="1">
            <a:schemeClr val="accent2"/>
          </a:lnRef>
          <a:fillRef idx="0">
            <a:schemeClr val="accent2"/>
          </a:fillRef>
          <a:effectRef idx="0">
            <a:schemeClr val="accent2"/>
          </a:effectRef>
          <a:fontRef idx="minor"/>
        </p:style>
      </p:sp>
      <p:sp>
        <p:nvSpPr>
          <p:cNvPr id="152" name="CustomShape 3"/>
          <p:cNvSpPr/>
          <p:nvPr/>
        </p:nvSpPr>
        <p:spPr>
          <a:xfrm rot="2726400">
            <a:off x="3209040" y="4559760"/>
            <a:ext cx="338760" cy="9781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53" name="CustomShape 4"/>
          <p:cNvSpPr/>
          <p:nvPr/>
        </p:nvSpPr>
        <p:spPr>
          <a:xfrm rot="6277200">
            <a:off x="6698160" y="5167080"/>
            <a:ext cx="358200" cy="10123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54" name="CustomShape 5"/>
          <p:cNvSpPr/>
          <p:nvPr/>
        </p:nvSpPr>
        <p:spPr>
          <a:xfrm>
            <a:off x="360000" y="504000"/>
            <a:ext cx="5328000" cy="792000"/>
          </a:xfrm>
          <a:prstGeom prst="rect">
            <a:avLst/>
          </a:prstGeom>
          <a:solidFill>
            <a:srgbClr val="182227"/>
          </a:solidFill>
          <a:ln>
            <a:noFill/>
          </a:ln>
        </p:spPr>
        <p:style>
          <a:lnRef idx="0"/>
          <a:fillRef idx="0"/>
          <a:effectRef idx="0"/>
          <a:fontRef idx="minor"/>
        </p:style>
      </p:sp>
      <p:sp>
        <p:nvSpPr>
          <p:cNvPr id="155" name="CustomShape 6"/>
          <p:cNvSpPr/>
          <p:nvPr/>
        </p:nvSpPr>
        <p:spPr>
          <a:xfrm>
            <a:off x="832680" y="52344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P</a:t>
            </a:r>
            <a:r>
              <a:rPr b="1" i="1" lang="es-CO" sz="4000" spc="-1" strike="noStrike">
                <a:solidFill>
                  <a:srgbClr val="ffffff"/>
                </a:solidFill>
                <a:latin typeface="Arial"/>
                <a:ea typeface="Arial"/>
              </a:rPr>
              <a:t>r</a:t>
            </a:r>
            <a:r>
              <a:rPr b="1" i="1" lang="es-CO" sz="4000" spc="-1" strike="noStrike">
                <a:solidFill>
                  <a:srgbClr val="ffffff"/>
                </a:solidFill>
                <a:latin typeface="Arial"/>
                <a:ea typeface="Arial"/>
              </a:rPr>
              <a:t>o</a:t>
            </a:r>
            <a:r>
              <a:rPr b="1" i="1" lang="es-CO" sz="4000" spc="-1" strike="noStrike">
                <a:solidFill>
                  <a:srgbClr val="ffffff"/>
                </a:solidFill>
                <a:latin typeface="Arial"/>
                <a:ea typeface="Arial"/>
              </a:rPr>
              <a:t>d</a:t>
            </a:r>
            <a:r>
              <a:rPr b="1" i="1" lang="es-CO" sz="4000" spc="-1" strike="noStrike">
                <a:solidFill>
                  <a:srgbClr val="ffffff"/>
                </a:solidFill>
                <a:latin typeface="Arial"/>
                <a:ea typeface="Arial"/>
              </a:rPr>
              <a:t>u</a:t>
            </a:r>
            <a:r>
              <a:rPr b="1" i="1" lang="es-CO" sz="4000" spc="-1" strike="noStrike">
                <a:solidFill>
                  <a:srgbClr val="ffffff"/>
                </a:solidFill>
                <a:latin typeface="Arial"/>
                <a:ea typeface="Arial"/>
              </a:rPr>
              <a:t>c</a:t>
            </a:r>
            <a:r>
              <a:rPr b="1" i="1" lang="es-CO" sz="4000" spc="-1" strike="noStrike">
                <a:solidFill>
                  <a:srgbClr val="ffffff"/>
                </a:solidFill>
                <a:latin typeface="Arial"/>
                <a:ea typeface="Arial"/>
              </a:rPr>
              <a:t>t</a:t>
            </a:r>
            <a:r>
              <a:rPr b="1" i="1" lang="es-CO" sz="4000" spc="-1" strike="noStrike">
                <a:solidFill>
                  <a:srgbClr val="ffffff"/>
                </a:solidFill>
                <a:latin typeface="Arial"/>
                <a:ea typeface="Arial"/>
              </a:rPr>
              <a:t>o</a:t>
            </a:r>
            <a:r>
              <a:rPr b="1" i="1" lang="es-CO" sz="4000" spc="-1" strike="noStrike">
                <a:solidFill>
                  <a:srgbClr val="ffffff"/>
                </a:solidFill>
                <a:latin typeface="Arial"/>
                <a:ea typeface="Arial"/>
              </a:rPr>
              <a:t>s</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156" name="Google Shape;116;gbcc2e77c03_0_259" descr=""/>
          <p:cNvPicPr/>
          <p:nvPr/>
        </p:nvPicPr>
        <p:blipFill>
          <a:blip r:embed="rId1"/>
          <a:srcRect l="0" t="199" r="0" b="208"/>
          <a:stretch/>
        </p:blipFill>
        <p:spPr>
          <a:xfrm>
            <a:off x="8151480" y="-2224800"/>
            <a:ext cx="6733800" cy="6323760"/>
          </a:xfrm>
          <a:prstGeom prst="rect">
            <a:avLst/>
          </a:prstGeom>
          <a:ln>
            <a:noFill/>
          </a:ln>
        </p:spPr>
      </p:pic>
      <p:pic>
        <p:nvPicPr>
          <p:cNvPr id="157" name="Google Shape;119;gbcc2e77c03_0_259" descr=""/>
          <p:cNvPicPr/>
          <p:nvPr/>
        </p:nvPicPr>
        <p:blipFill>
          <a:blip r:embed="rId2"/>
          <a:stretch/>
        </p:blipFill>
        <p:spPr>
          <a:xfrm>
            <a:off x="1480680" y="6904440"/>
            <a:ext cx="1430280" cy="126000"/>
          </a:xfrm>
          <a:prstGeom prst="rect">
            <a:avLst/>
          </a:prstGeom>
          <a:ln>
            <a:noFill/>
          </a:ln>
        </p:spPr>
      </p:pic>
      <p:pic>
        <p:nvPicPr>
          <p:cNvPr id="158" name="Google Shape;120;gbcc2e77c03_0_259" descr=""/>
          <p:cNvPicPr/>
          <p:nvPr/>
        </p:nvPicPr>
        <p:blipFill>
          <a:blip r:embed="rId3"/>
          <a:stretch/>
        </p:blipFill>
        <p:spPr>
          <a:xfrm>
            <a:off x="12350880" y="615240"/>
            <a:ext cx="1619640" cy="643680"/>
          </a:xfrm>
          <a:prstGeom prst="rect">
            <a:avLst/>
          </a:prstGeom>
          <a:ln>
            <a:noFill/>
          </a:ln>
        </p:spPr>
      </p:pic>
      <p:sp>
        <p:nvSpPr>
          <p:cNvPr id="159" name="CustomShape 1"/>
          <p:cNvSpPr/>
          <p:nvPr/>
        </p:nvSpPr>
        <p:spPr>
          <a:xfrm>
            <a:off x="832680" y="1494000"/>
            <a:ext cx="7423200" cy="577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3200" spc="-1" strike="noStrike">
                <a:solidFill>
                  <a:srgbClr val="ffffff"/>
                </a:solidFill>
                <a:latin typeface="Arial"/>
                <a:ea typeface="Arial"/>
              </a:rPr>
              <a:t>Se creo el obj Inventario.</a:t>
            </a:r>
            <a:endParaRPr b="0" lang="es-CO" sz="3200" spc="-1" strike="noStrike">
              <a:latin typeface="Arial"/>
            </a:endParaRPr>
          </a:p>
        </p:txBody>
      </p:sp>
      <p:sp>
        <p:nvSpPr>
          <p:cNvPr id="160" name="Line 2"/>
          <p:cNvSpPr/>
          <p:nvPr/>
        </p:nvSpPr>
        <p:spPr>
          <a:xfrm>
            <a:off x="832320" y="2241000"/>
            <a:ext cx="6926760" cy="360"/>
          </a:xfrm>
          <a:prstGeom prst="line">
            <a:avLst/>
          </a:prstGeom>
          <a:ln>
            <a:solidFill>
              <a:srgbClr val="202020"/>
            </a:solidFill>
            <a:round/>
          </a:ln>
        </p:spPr>
        <p:style>
          <a:lnRef idx="1">
            <a:schemeClr val="accent2"/>
          </a:lnRef>
          <a:fillRef idx="0">
            <a:schemeClr val="accent2"/>
          </a:fillRef>
          <a:effectRef idx="0">
            <a:schemeClr val="accent2"/>
          </a:effectRef>
          <a:fontRef idx="minor"/>
        </p:style>
      </p:sp>
      <p:pic>
        <p:nvPicPr>
          <p:cNvPr id="161" name="Imagen 5" descr=""/>
          <p:cNvPicPr/>
          <p:nvPr/>
        </p:nvPicPr>
        <p:blipFill>
          <a:blip r:embed="rId4"/>
          <a:srcRect l="0" t="12943" r="20123" b="41639"/>
          <a:stretch/>
        </p:blipFill>
        <p:spPr>
          <a:xfrm>
            <a:off x="90360" y="2531880"/>
            <a:ext cx="14965200" cy="4783320"/>
          </a:xfrm>
          <a:prstGeom prst="rect">
            <a:avLst/>
          </a:prstGeom>
          <a:ln>
            <a:noFill/>
          </a:ln>
        </p:spPr>
      </p:pic>
      <p:sp>
        <p:nvSpPr>
          <p:cNvPr id="162" name="CustomShape 3"/>
          <p:cNvSpPr/>
          <p:nvPr/>
        </p:nvSpPr>
        <p:spPr>
          <a:xfrm>
            <a:off x="438120" y="5448240"/>
            <a:ext cx="1042200" cy="323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63" name="CustomShape 4"/>
          <p:cNvSpPr/>
          <p:nvPr/>
        </p:nvSpPr>
        <p:spPr>
          <a:xfrm>
            <a:off x="7225920" y="5448240"/>
            <a:ext cx="1042200" cy="323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64" name="CustomShape 5"/>
          <p:cNvSpPr/>
          <p:nvPr/>
        </p:nvSpPr>
        <p:spPr>
          <a:xfrm>
            <a:off x="288000" y="523440"/>
            <a:ext cx="5328000" cy="792000"/>
          </a:xfrm>
          <a:prstGeom prst="rect">
            <a:avLst/>
          </a:prstGeom>
          <a:solidFill>
            <a:srgbClr val="182227"/>
          </a:solidFill>
          <a:ln>
            <a:noFill/>
          </a:ln>
        </p:spPr>
        <p:style>
          <a:lnRef idx="0"/>
          <a:fillRef idx="0"/>
          <a:effectRef idx="0"/>
          <a:fontRef idx="minor"/>
        </p:style>
      </p:sp>
      <p:sp>
        <p:nvSpPr>
          <p:cNvPr id="165" name="CustomShape 6"/>
          <p:cNvSpPr/>
          <p:nvPr/>
        </p:nvSpPr>
        <p:spPr>
          <a:xfrm>
            <a:off x="832680" y="52344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Inventario</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166" name="Google Shape;116;gbcc2e77c03_0_259" descr=""/>
          <p:cNvPicPr/>
          <p:nvPr/>
        </p:nvPicPr>
        <p:blipFill>
          <a:blip r:embed="rId1"/>
          <a:srcRect l="0" t="199" r="0" b="208"/>
          <a:stretch/>
        </p:blipFill>
        <p:spPr>
          <a:xfrm>
            <a:off x="8151480" y="-2224800"/>
            <a:ext cx="6733800" cy="6323760"/>
          </a:xfrm>
          <a:prstGeom prst="rect">
            <a:avLst/>
          </a:prstGeom>
          <a:ln>
            <a:noFill/>
          </a:ln>
        </p:spPr>
      </p:pic>
      <p:pic>
        <p:nvPicPr>
          <p:cNvPr id="167" name="Google Shape;119;gbcc2e77c03_0_259" descr=""/>
          <p:cNvPicPr/>
          <p:nvPr/>
        </p:nvPicPr>
        <p:blipFill>
          <a:blip r:embed="rId2"/>
          <a:stretch/>
        </p:blipFill>
        <p:spPr>
          <a:xfrm>
            <a:off x="1480680" y="6904440"/>
            <a:ext cx="1430280" cy="126000"/>
          </a:xfrm>
          <a:prstGeom prst="rect">
            <a:avLst/>
          </a:prstGeom>
          <a:ln>
            <a:noFill/>
          </a:ln>
        </p:spPr>
      </p:pic>
      <p:pic>
        <p:nvPicPr>
          <p:cNvPr id="168" name="Google Shape;120;gbcc2e77c03_0_259" descr=""/>
          <p:cNvPicPr/>
          <p:nvPr/>
        </p:nvPicPr>
        <p:blipFill>
          <a:blip r:embed="rId3"/>
          <a:stretch/>
        </p:blipFill>
        <p:spPr>
          <a:xfrm>
            <a:off x="12350880" y="615240"/>
            <a:ext cx="1619640" cy="643680"/>
          </a:xfrm>
          <a:prstGeom prst="rect">
            <a:avLst/>
          </a:prstGeom>
          <a:ln>
            <a:noFill/>
          </a:ln>
        </p:spPr>
      </p:pic>
      <p:pic>
        <p:nvPicPr>
          <p:cNvPr id="169" name="Imagen 2" descr=""/>
          <p:cNvPicPr/>
          <p:nvPr/>
        </p:nvPicPr>
        <p:blipFill>
          <a:blip r:embed="rId4"/>
          <a:srcRect l="0" t="28494" r="74094" b="47416"/>
          <a:stretch/>
        </p:blipFill>
        <p:spPr>
          <a:xfrm>
            <a:off x="2326320" y="2444760"/>
            <a:ext cx="10024200" cy="5240520"/>
          </a:xfrm>
          <a:prstGeom prst="rect">
            <a:avLst/>
          </a:prstGeom>
          <a:ln>
            <a:noFill/>
          </a:ln>
        </p:spPr>
      </p:pic>
      <p:sp>
        <p:nvSpPr>
          <p:cNvPr id="170" name="CustomShape 1"/>
          <p:cNvSpPr/>
          <p:nvPr/>
        </p:nvSpPr>
        <p:spPr>
          <a:xfrm>
            <a:off x="728280" y="1563840"/>
            <a:ext cx="7423200" cy="577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3200" spc="-1" strike="noStrike">
                <a:solidFill>
                  <a:srgbClr val="ffffff"/>
                </a:solidFill>
                <a:latin typeface="Arial"/>
                <a:ea typeface="Arial"/>
              </a:rPr>
              <a:t>Creación de 2 oportunidades</a:t>
            </a:r>
            <a:endParaRPr b="0" lang="es-CO" sz="3200" spc="-1" strike="noStrike">
              <a:latin typeface="Arial"/>
            </a:endParaRPr>
          </a:p>
        </p:txBody>
      </p:sp>
      <p:sp>
        <p:nvSpPr>
          <p:cNvPr id="171" name="CustomShape 2"/>
          <p:cNvSpPr/>
          <p:nvPr/>
        </p:nvSpPr>
        <p:spPr>
          <a:xfrm>
            <a:off x="648000" y="432000"/>
            <a:ext cx="5328000" cy="792000"/>
          </a:xfrm>
          <a:prstGeom prst="rect">
            <a:avLst/>
          </a:prstGeom>
          <a:solidFill>
            <a:srgbClr val="182227"/>
          </a:solidFill>
          <a:ln>
            <a:noFill/>
          </a:ln>
        </p:spPr>
        <p:style>
          <a:lnRef idx="0"/>
          <a:fillRef idx="0"/>
          <a:effectRef idx="0"/>
          <a:fontRef idx="minor"/>
        </p:style>
      </p:sp>
      <p:sp>
        <p:nvSpPr>
          <p:cNvPr id="172" name="CustomShape 3"/>
          <p:cNvSpPr/>
          <p:nvPr/>
        </p:nvSpPr>
        <p:spPr>
          <a:xfrm>
            <a:off x="1152000" y="45216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Oportunidades</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173" name="Google Shape;116;gbcc2e77c03_0_259" descr=""/>
          <p:cNvPicPr/>
          <p:nvPr/>
        </p:nvPicPr>
        <p:blipFill>
          <a:blip r:embed="rId1"/>
          <a:srcRect l="0" t="199" r="0" b="208"/>
          <a:stretch/>
        </p:blipFill>
        <p:spPr>
          <a:xfrm>
            <a:off x="8151480" y="-2224800"/>
            <a:ext cx="6733800" cy="6323760"/>
          </a:xfrm>
          <a:prstGeom prst="rect">
            <a:avLst/>
          </a:prstGeom>
          <a:ln>
            <a:noFill/>
          </a:ln>
        </p:spPr>
      </p:pic>
      <p:pic>
        <p:nvPicPr>
          <p:cNvPr id="174" name="Google Shape;119;gbcc2e77c03_0_259" descr=""/>
          <p:cNvPicPr/>
          <p:nvPr/>
        </p:nvPicPr>
        <p:blipFill>
          <a:blip r:embed="rId2"/>
          <a:stretch/>
        </p:blipFill>
        <p:spPr>
          <a:xfrm>
            <a:off x="1480680" y="6904440"/>
            <a:ext cx="1430280" cy="126000"/>
          </a:xfrm>
          <a:prstGeom prst="rect">
            <a:avLst/>
          </a:prstGeom>
          <a:ln>
            <a:noFill/>
          </a:ln>
        </p:spPr>
      </p:pic>
      <p:pic>
        <p:nvPicPr>
          <p:cNvPr id="175" name="Google Shape;120;gbcc2e77c03_0_259" descr=""/>
          <p:cNvPicPr/>
          <p:nvPr/>
        </p:nvPicPr>
        <p:blipFill>
          <a:blip r:embed="rId3"/>
          <a:stretch/>
        </p:blipFill>
        <p:spPr>
          <a:xfrm>
            <a:off x="12350880" y="615240"/>
            <a:ext cx="1619640" cy="643680"/>
          </a:xfrm>
          <a:prstGeom prst="rect">
            <a:avLst/>
          </a:prstGeom>
          <a:ln>
            <a:noFill/>
          </a:ln>
        </p:spPr>
      </p:pic>
      <p:sp>
        <p:nvSpPr>
          <p:cNvPr id="176" name="CustomShape 1"/>
          <p:cNvSpPr/>
          <p:nvPr/>
        </p:nvSpPr>
        <p:spPr>
          <a:xfrm>
            <a:off x="728280" y="1563840"/>
            <a:ext cx="7423200" cy="577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3200" spc="-1" strike="noStrike">
                <a:solidFill>
                  <a:srgbClr val="ffffff"/>
                </a:solidFill>
                <a:latin typeface="Arial"/>
                <a:ea typeface="Arial"/>
              </a:rPr>
              <a:t>Creación de 2 oportunidades</a:t>
            </a:r>
            <a:endParaRPr b="0" lang="es-CO" sz="3200" spc="-1" strike="noStrike">
              <a:latin typeface="Arial"/>
            </a:endParaRPr>
          </a:p>
        </p:txBody>
      </p:sp>
      <p:pic>
        <p:nvPicPr>
          <p:cNvPr id="177" name="Imagen 1" descr=""/>
          <p:cNvPicPr/>
          <p:nvPr/>
        </p:nvPicPr>
        <p:blipFill>
          <a:blip r:embed="rId4"/>
          <a:srcRect l="65099" t="80807" r="238" b="5167"/>
          <a:stretch/>
        </p:blipFill>
        <p:spPr>
          <a:xfrm>
            <a:off x="2911320" y="2943360"/>
            <a:ext cx="9752760" cy="3166200"/>
          </a:xfrm>
          <a:prstGeom prst="rect">
            <a:avLst/>
          </a:prstGeom>
          <a:ln>
            <a:noFill/>
          </a:ln>
        </p:spPr>
      </p:pic>
      <p:sp>
        <p:nvSpPr>
          <p:cNvPr id="178" name="CustomShape 2"/>
          <p:cNvSpPr/>
          <p:nvPr/>
        </p:nvSpPr>
        <p:spPr>
          <a:xfrm>
            <a:off x="792000" y="576000"/>
            <a:ext cx="5328000" cy="792000"/>
          </a:xfrm>
          <a:prstGeom prst="rect">
            <a:avLst/>
          </a:prstGeom>
          <a:solidFill>
            <a:srgbClr val="182227"/>
          </a:solidFill>
          <a:ln>
            <a:noFill/>
          </a:ln>
        </p:spPr>
        <p:style>
          <a:lnRef idx="0"/>
          <a:fillRef idx="0"/>
          <a:effectRef idx="0"/>
          <a:fontRef idx="minor"/>
        </p:style>
      </p:sp>
      <p:sp>
        <p:nvSpPr>
          <p:cNvPr id="179" name="CustomShape 3"/>
          <p:cNvSpPr/>
          <p:nvPr/>
        </p:nvSpPr>
        <p:spPr>
          <a:xfrm>
            <a:off x="1288800" y="57600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Oportunidades</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180" name="Google Shape;116;gbcc2e77c03_0_259" descr=""/>
          <p:cNvPicPr/>
          <p:nvPr/>
        </p:nvPicPr>
        <p:blipFill>
          <a:blip r:embed="rId1"/>
          <a:srcRect l="0" t="199" r="0" b="208"/>
          <a:stretch/>
        </p:blipFill>
        <p:spPr>
          <a:xfrm>
            <a:off x="8151480" y="-2224800"/>
            <a:ext cx="6733800" cy="6323760"/>
          </a:xfrm>
          <a:prstGeom prst="rect">
            <a:avLst/>
          </a:prstGeom>
          <a:ln>
            <a:noFill/>
          </a:ln>
        </p:spPr>
      </p:pic>
      <p:pic>
        <p:nvPicPr>
          <p:cNvPr id="181" name="Google Shape;119;gbcc2e77c03_0_259" descr=""/>
          <p:cNvPicPr/>
          <p:nvPr/>
        </p:nvPicPr>
        <p:blipFill>
          <a:blip r:embed="rId2"/>
          <a:stretch/>
        </p:blipFill>
        <p:spPr>
          <a:xfrm>
            <a:off x="1480680" y="6904440"/>
            <a:ext cx="1430280" cy="126000"/>
          </a:xfrm>
          <a:prstGeom prst="rect">
            <a:avLst/>
          </a:prstGeom>
          <a:ln>
            <a:noFill/>
          </a:ln>
        </p:spPr>
      </p:pic>
      <p:pic>
        <p:nvPicPr>
          <p:cNvPr id="182" name="Google Shape;120;gbcc2e77c03_0_259" descr=""/>
          <p:cNvPicPr/>
          <p:nvPr/>
        </p:nvPicPr>
        <p:blipFill>
          <a:blip r:embed="rId3"/>
          <a:stretch/>
        </p:blipFill>
        <p:spPr>
          <a:xfrm>
            <a:off x="12350880" y="615240"/>
            <a:ext cx="1619640" cy="643680"/>
          </a:xfrm>
          <a:prstGeom prst="rect">
            <a:avLst/>
          </a:prstGeom>
          <a:ln>
            <a:noFill/>
          </a:ln>
        </p:spPr>
      </p:pic>
      <p:pic>
        <p:nvPicPr>
          <p:cNvPr id="183" name="Imagen 1" descr=""/>
          <p:cNvPicPr/>
          <p:nvPr/>
        </p:nvPicPr>
        <p:blipFill>
          <a:blip r:embed="rId4"/>
          <a:srcRect l="19011" t="18853" r="19138" b="11142"/>
          <a:stretch/>
        </p:blipFill>
        <p:spPr>
          <a:xfrm>
            <a:off x="2196000" y="1231200"/>
            <a:ext cx="10049760" cy="6395040"/>
          </a:xfrm>
          <a:prstGeom prst="rect">
            <a:avLst/>
          </a:prstGeom>
          <a:ln>
            <a:noFill/>
          </a:ln>
        </p:spPr>
      </p:pic>
      <p:sp>
        <p:nvSpPr>
          <p:cNvPr id="184" name="CustomShape 1"/>
          <p:cNvSpPr/>
          <p:nvPr/>
        </p:nvSpPr>
        <p:spPr>
          <a:xfrm>
            <a:off x="720000" y="216000"/>
            <a:ext cx="5328000" cy="792000"/>
          </a:xfrm>
          <a:prstGeom prst="rect">
            <a:avLst/>
          </a:prstGeom>
          <a:solidFill>
            <a:srgbClr val="182227"/>
          </a:solidFill>
          <a:ln>
            <a:noFill/>
          </a:ln>
        </p:spPr>
        <p:style>
          <a:lnRef idx="0"/>
          <a:fillRef idx="0"/>
          <a:effectRef idx="0"/>
          <a:fontRef idx="minor"/>
        </p:style>
      </p:sp>
      <p:sp>
        <p:nvSpPr>
          <p:cNvPr id="185" name="CustomShape 2"/>
          <p:cNvSpPr/>
          <p:nvPr/>
        </p:nvSpPr>
        <p:spPr>
          <a:xfrm>
            <a:off x="1360800" y="21600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Oportunidades</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0e6"/>
        </a:solidFill>
      </p:bgPr>
    </p:bg>
    <p:spTree>
      <p:nvGrpSpPr>
        <p:cNvPr id="1" name=""/>
        <p:cNvGrpSpPr/>
        <p:nvPr/>
      </p:nvGrpSpPr>
      <p:grpSpPr>
        <a:xfrm>
          <a:off x="0" y="0"/>
          <a:ext cx="0" cy="0"/>
          <a:chOff x="0" y="0"/>
          <a:chExt cx="0" cy="0"/>
        </a:xfrm>
      </p:grpSpPr>
      <p:pic>
        <p:nvPicPr>
          <p:cNvPr id="186" name="Google Shape;116;gbcc2e77c03_0_259" descr=""/>
          <p:cNvPicPr/>
          <p:nvPr/>
        </p:nvPicPr>
        <p:blipFill>
          <a:blip r:embed="rId1"/>
          <a:srcRect l="0" t="199" r="0" b="208"/>
          <a:stretch/>
        </p:blipFill>
        <p:spPr>
          <a:xfrm>
            <a:off x="8151480" y="-2224800"/>
            <a:ext cx="6733800" cy="6323760"/>
          </a:xfrm>
          <a:prstGeom prst="rect">
            <a:avLst/>
          </a:prstGeom>
          <a:ln>
            <a:noFill/>
          </a:ln>
        </p:spPr>
      </p:pic>
      <p:pic>
        <p:nvPicPr>
          <p:cNvPr id="187" name="Google Shape;119;gbcc2e77c03_0_259" descr=""/>
          <p:cNvPicPr/>
          <p:nvPr/>
        </p:nvPicPr>
        <p:blipFill>
          <a:blip r:embed="rId2"/>
          <a:stretch/>
        </p:blipFill>
        <p:spPr>
          <a:xfrm>
            <a:off x="1480680" y="6904440"/>
            <a:ext cx="1430280" cy="126000"/>
          </a:xfrm>
          <a:prstGeom prst="rect">
            <a:avLst/>
          </a:prstGeom>
          <a:ln>
            <a:noFill/>
          </a:ln>
        </p:spPr>
      </p:pic>
      <p:pic>
        <p:nvPicPr>
          <p:cNvPr id="188" name="Google Shape;120;gbcc2e77c03_0_259" descr=""/>
          <p:cNvPicPr/>
          <p:nvPr/>
        </p:nvPicPr>
        <p:blipFill>
          <a:blip r:embed="rId3"/>
          <a:stretch/>
        </p:blipFill>
        <p:spPr>
          <a:xfrm>
            <a:off x="12350880" y="615240"/>
            <a:ext cx="1619640" cy="643680"/>
          </a:xfrm>
          <a:prstGeom prst="rect">
            <a:avLst/>
          </a:prstGeom>
          <a:ln>
            <a:noFill/>
          </a:ln>
        </p:spPr>
      </p:pic>
      <p:pic>
        <p:nvPicPr>
          <p:cNvPr id="189" name="Imagen 5" descr=""/>
          <p:cNvPicPr/>
          <p:nvPr/>
        </p:nvPicPr>
        <p:blipFill>
          <a:blip r:embed="rId4"/>
          <a:srcRect l="19432" t="19104" r="19000" b="11895"/>
          <a:stretch/>
        </p:blipFill>
        <p:spPr>
          <a:xfrm>
            <a:off x="1788840" y="1231200"/>
            <a:ext cx="10433880" cy="6574680"/>
          </a:xfrm>
          <a:prstGeom prst="rect">
            <a:avLst/>
          </a:prstGeom>
          <a:ln>
            <a:noFill/>
          </a:ln>
        </p:spPr>
      </p:pic>
      <p:sp>
        <p:nvSpPr>
          <p:cNvPr id="190" name="CustomShape 1"/>
          <p:cNvSpPr/>
          <p:nvPr/>
        </p:nvSpPr>
        <p:spPr>
          <a:xfrm>
            <a:off x="720000" y="216000"/>
            <a:ext cx="5328000" cy="792000"/>
          </a:xfrm>
          <a:prstGeom prst="rect">
            <a:avLst/>
          </a:prstGeom>
          <a:solidFill>
            <a:srgbClr val="182227"/>
          </a:solidFill>
          <a:ln>
            <a:noFill/>
          </a:ln>
        </p:spPr>
        <p:style>
          <a:lnRef idx="0"/>
          <a:fillRef idx="0"/>
          <a:effectRef idx="0"/>
          <a:fontRef idx="minor"/>
        </p:style>
      </p:sp>
      <p:sp>
        <p:nvSpPr>
          <p:cNvPr id="191" name="CustomShape 2"/>
          <p:cNvSpPr/>
          <p:nvPr/>
        </p:nvSpPr>
        <p:spPr>
          <a:xfrm>
            <a:off x="1360800" y="236160"/>
            <a:ext cx="7423200" cy="69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es-CO" sz="4000" spc="-1" strike="noStrike">
                <a:solidFill>
                  <a:srgbClr val="ffffff"/>
                </a:solidFill>
                <a:latin typeface="Arial"/>
                <a:ea typeface="Arial"/>
              </a:rPr>
              <a:t>Oportunidades</a:t>
            </a:r>
            <a:endParaRPr b="0" lang="es-CO" sz="4000" spc="-1" strike="noStrike">
              <a:latin typeface="Arial"/>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1255</TotalTime>
  <Application>LibreOffice/6.1.5.2$Linux_X86_64 LibreOffice_project/10$Build-2</Application>
  <Words>3545</Words>
  <Paragraphs>299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2019-06-04T15:49:37Z</dcterms:created>
  <dc:creator>CONTENIDOS-41</dc:creator>
  <dc:description/>
  <dc:language>es-CO</dc:language>
  <cp:lastModifiedBy/>
  <dcterms:modified xsi:type="dcterms:W3CDTF">2021-12-13T22:09:40Z</dcterms:modified>
  <cp:revision>9</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3</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31</vt:i4>
  </property>
  <property fmtid="{D5CDD505-2E9C-101B-9397-08002B2CF9AE}" pid="8" name="PresentationFormat">
    <vt:lpwstr>Personalizado</vt:lpwstr>
  </property>
  <property fmtid="{D5CDD505-2E9C-101B-9397-08002B2CF9AE}" pid="9" name="ScaleCrop">
    <vt:bool>0</vt:bool>
  </property>
  <property fmtid="{D5CDD505-2E9C-101B-9397-08002B2CF9AE}" pid="10" name="ShareDoc">
    <vt:bool>0</vt:bool>
  </property>
  <property fmtid="{D5CDD505-2E9C-101B-9397-08002B2CF9AE}" pid="11" name="Slides">
    <vt:i4>31</vt:i4>
  </property>
</Properties>
</file>